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Bryndan Write" charset="1" panose="02000503000000000000"/>
      <p:regular r:id="rId9"/>
    </p:embeddedFont>
    <p:embeddedFont>
      <p:font typeface="Glacial Indifference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jpeg" Type="http://schemas.openxmlformats.org/officeDocument/2006/relationships/image"/><Relationship Id="rId11" Target="../media/image24.jpeg" Type="http://schemas.openxmlformats.org/officeDocument/2006/relationships/image"/><Relationship Id="rId12" Target="../media/image25.jpeg" Type="http://schemas.openxmlformats.org/officeDocument/2006/relationships/image"/><Relationship Id="rId13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99424" y="-976587"/>
            <a:ext cx="5414224" cy="5414224"/>
          </a:xfrm>
          <a:custGeom>
            <a:avLst/>
            <a:gdLst/>
            <a:ahLst/>
            <a:cxnLst/>
            <a:rect r="r" b="b" t="t" l="l"/>
            <a:pathLst>
              <a:path h="5414224" w="5414224">
                <a:moveTo>
                  <a:pt x="0" y="0"/>
                </a:moveTo>
                <a:lnTo>
                  <a:pt x="5414224" y="0"/>
                </a:lnTo>
                <a:lnTo>
                  <a:pt x="5414224" y="5414224"/>
                </a:lnTo>
                <a:lnTo>
                  <a:pt x="0" y="5414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30040" y="2579370"/>
            <a:ext cx="10435590" cy="5333047"/>
            <a:chOff x="0" y="0"/>
            <a:chExt cx="13914120" cy="71107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0800" y="33020"/>
              <a:ext cx="13892530" cy="7029450"/>
            </a:xfrm>
            <a:custGeom>
              <a:avLst/>
              <a:gdLst/>
              <a:ahLst/>
              <a:cxnLst/>
              <a:rect r="r" b="b" t="t" l="l"/>
              <a:pathLst>
                <a:path h="7029450" w="13892530">
                  <a:moveTo>
                    <a:pt x="0" y="4773930"/>
                  </a:moveTo>
                  <a:cubicBezTo>
                    <a:pt x="260350" y="3977640"/>
                    <a:pt x="455930" y="3876040"/>
                    <a:pt x="631190" y="3773170"/>
                  </a:cubicBezTo>
                  <a:cubicBezTo>
                    <a:pt x="814070" y="3665220"/>
                    <a:pt x="1029970" y="3589020"/>
                    <a:pt x="1234440" y="3511550"/>
                  </a:cubicBezTo>
                  <a:cubicBezTo>
                    <a:pt x="1440180" y="3432810"/>
                    <a:pt x="1644650" y="3365500"/>
                    <a:pt x="1861820" y="3302000"/>
                  </a:cubicBezTo>
                  <a:cubicBezTo>
                    <a:pt x="2089150" y="3235960"/>
                    <a:pt x="2399030" y="3173730"/>
                    <a:pt x="2569210" y="3126740"/>
                  </a:cubicBezTo>
                  <a:cubicBezTo>
                    <a:pt x="2664460" y="3098800"/>
                    <a:pt x="2767330" y="3114040"/>
                    <a:pt x="2792730" y="3055620"/>
                  </a:cubicBezTo>
                  <a:cubicBezTo>
                    <a:pt x="2834640" y="2962910"/>
                    <a:pt x="2599690" y="2713990"/>
                    <a:pt x="2551430" y="2520950"/>
                  </a:cubicBezTo>
                  <a:cubicBezTo>
                    <a:pt x="2499360" y="2313940"/>
                    <a:pt x="2513330" y="2030730"/>
                    <a:pt x="2508250" y="1849120"/>
                  </a:cubicBezTo>
                  <a:cubicBezTo>
                    <a:pt x="2504440" y="1725930"/>
                    <a:pt x="2505710" y="1620520"/>
                    <a:pt x="2512060" y="1536700"/>
                  </a:cubicBezTo>
                  <a:cubicBezTo>
                    <a:pt x="2515870" y="1482090"/>
                    <a:pt x="2517140" y="1445260"/>
                    <a:pt x="2528570" y="1400810"/>
                  </a:cubicBezTo>
                  <a:cubicBezTo>
                    <a:pt x="2538730" y="1356360"/>
                    <a:pt x="2556510" y="1311910"/>
                    <a:pt x="2576830" y="1271270"/>
                  </a:cubicBezTo>
                  <a:cubicBezTo>
                    <a:pt x="2598420" y="1230630"/>
                    <a:pt x="2625090" y="1192530"/>
                    <a:pt x="2655570" y="1158240"/>
                  </a:cubicBezTo>
                  <a:cubicBezTo>
                    <a:pt x="2686050" y="1123950"/>
                    <a:pt x="2721610" y="1092200"/>
                    <a:pt x="2758440" y="1066800"/>
                  </a:cubicBezTo>
                  <a:cubicBezTo>
                    <a:pt x="2796540" y="1040130"/>
                    <a:pt x="2838450" y="1018540"/>
                    <a:pt x="2880360" y="1002030"/>
                  </a:cubicBezTo>
                  <a:cubicBezTo>
                    <a:pt x="2923540" y="985520"/>
                    <a:pt x="2969260" y="975360"/>
                    <a:pt x="3014980" y="969010"/>
                  </a:cubicBezTo>
                  <a:cubicBezTo>
                    <a:pt x="3060700" y="963930"/>
                    <a:pt x="3107690" y="963930"/>
                    <a:pt x="3153410" y="969010"/>
                  </a:cubicBezTo>
                  <a:cubicBezTo>
                    <a:pt x="3197860" y="975360"/>
                    <a:pt x="3243580" y="985520"/>
                    <a:pt x="3286760" y="1002030"/>
                  </a:cubicBezTo>
                  <a:cubicBezTo>
                    <a:pt x="3329940" y="1018540"/>
                    <a:pt x="3373120" y="1042670"/>
                    <a:pt x="3408680" y="1066800"/>
                  </a:cubicBezTo>
                  <a:cubicBezTo>
                    <a:pt x="3440430" y="1088390"/>
                    <a:pt x="3456940" y="1140460"/>
                    <a:pt x="3489960" y="1137920"/>
                  </a:cubicBezTo>
                  <a:cubicBezTo>
                    <a:pt x="3552190" y="1131570"/>
                    <a:pt x="3615690" y="909320"/>
                    <a:pt x="3737610" y="815340"/>
                  </a:cubicBezTo>
                  <a:cubicBezTo>
                    <a:pt x="3912870" y="679450"/>
                    <a:pt x="4255770" y="568960"/>
                    <a:pt x="4508500" y="490220"/>
                  </a:cubicBezTo>
                  <a:cubicBezTo>
                    <a:pt x="4739640" y="417830"/>
                    <a:pt x="4955540" y="383540"/>
                    <a:pt x="5193030" y="346710"/>
                  </a:cubicBezTo>
                  <a:cubicBezTo>
                    <a:pt x="5447030" y="307340"/>
                    <a:pt x="5723890" y="293370"/>
                    <a:pt x="5990590" y="267970"/>
                  </a:cubicBezTo>
                  <a:cubicBezTo>
                    <a:pt x="6257290" y="242570"/>
                    <a:pt x="6531610" y="222250"/>
                    <a:pt x="6794500" y="193040"/>
                  </a:cubicBezTo>
                  <a:cubicBezTo>
                    <a:pt x="7049770" y="162560"/>
                    <a:pt x="7310120" y="114300"/>
                    <a:pt x="7546340" y="88900"/>
                  </a:cubicBezTo>
                  <a:cubicBezTo>
                    <a:pt x="7757160" y="67310"/>
                    <a:pt x="7934960" y="54610"/>
                    <a:pt x="8144510" y="43180"/>
                  </a:cubicBezTo>
                  <a:cubicBezTo>
                    <a:pt x="8374380" y="30480"/>
                    <a:pt x="8688070" y="0"/>
                    <a:pt x="8872220" y="17780"/>
                  </a:cubicBezTo>
                  <a:cubicBezTo>
                    <a:pt x="8987790" y="29210"/>
                    <a:pt x="9088120" y="64770"/>
                    <a:pt x="9150350" y="82550"/>
                  </a:cubicBezTo>
                  <a:cubicBezTo>
                    <a:pt x="9182100" y="91440"/>
                    <a:pt x="9198610" y="97790"/>
                    <a:pt x="9222740" y="105410"/>
                  </a:cubicBezTo>
                  <a:cubicBezTo>
                    <a:pt x="9246870" y="113030"/>
                    <a:pt x="9293860" y="127000"/>
                    <a:pt x="9295130" y="127000"/>
                  </a:cubicBezTo>
                  <a:cubicBezTo>
                    <a:pt x="9296400" y="128270"/>
                    <a:pt x="9338310" y="153670"/>
                    <a:pt x="9359900" y="167640"/>
                  </a:cubicBezTo>
                  <a:cubicBezTo>
                    <a:pt x="9381490" y="180340"/>
                    <a:pt x="9423400" y="205740"/>
                    <a:pt x="9424670" y="207010"/>
                  </a:cubicBezTo>
                  <a:cubicBezTo>
                    <a:pt x="9425940" y="207010"/>
                    <a:pt x="9460230" y="242570"/>
                    <a:pt x="9478010" y="260350"/>
                  </a:cubicBezTo>
                  <a:cubicBezTo>
                    <a:pt x="9495790" y="278130"/>
                    <a:pt x="9531350" y="313690"/>
                    <a:pt x="9531350" y="313690"/>
                  </a:cubicBezTo>
                  <a:cubicBezTo>
                    <a:pt x="9532620" y="314960"/>
                    <a:pt x="9558020" y="356870"/>
                    <a:pt x="9570720" y="378460"/>
                  </a:cubicBezTo>
                  <a:cubicBezTo>
                    <a:pt x="9584690" y="400050"/>
                    <a:pt x="9610090" y="443230"/>
                    <a:pt x="9610090" y="444500"/>
                  </a:cubicBezTo>
                  <a:cubicBezTo>
                    <a:pt x="9610090" y="444500"/>
                    <a:pt x="9625330" y="492760"/>
                    <a:pt x="9632950" y="516890"/>
                  </a:cubicBezTo>
                  <a:cubicBezTo>
                    <a:pt x="9640570" y="541020"/>
                    <a:pt x="9654540" y="588010"/>
                    <a:pt x="9654540" y="589280"/>
                  </a:cubicBezTo>
                  <a:cubicBezTo>
                    <a:pt x="9655810" y="590550"/>
                    <a:pt x="9658350" y="640080"/>
                    <a:pt x="9659620" y="664210"/>
                  </a:cubicBezTo>
                  <a:cubicBezTo>
                    <a:pt x="9660890" y="689610"/>
                    <a:pt x="9663430" y="739140"/>
                    <a:pt x="9663430" y="740410"/>
                  </a:cubicBezTo>
                  <a:cubicBezTo>
                    <a:pt x="9663430" y="741680"/>
                    <a:pt x="9654540" y="789940"/>
                    <a:pt x="9649460" y="815340"/>
                  </a:cubicBezTo>
                  <a:cubicBezTo>
                    <a:pt x="9645650" y="839470"/>
                    <a:pt x="9636760" y="889000"/>
                    <a:pt x="9636760" y="890270"/>
                  </a:cubicBezTo>
                  <a:cubicBezTo>
                    <a:pt x="9635490" y="890270"/>
                    <a:pt x="9615170" y="935990"/>
                    <a:pt x="9605010" y="958850"/>
                  </a:cubicBezTo>
                  <a:cubicBezTo>
                    <a:pt x="9594850" y="981710"/>
                    <a:pt x="9574530" y="1027430"/>
                    <a:pt x="9573260" y="1027430"/>
                  </a:cubicBezTo>
                  <a:cubicBezTo>
                    <a:pt x="9573260" y="1028700"/>
                    <a:pt x="9542780" y="1068070"/>
                    <a:pt x="9526270" y="1087120"/>
                  </a:cubicBezTo>
                  <a:cubicBezTo>
                    <a:pt x="9511030" y="1107440"/>
                    <a:pt x="9480550" y="1146810"/>
                    <a:pt x="9479280" y="1146810"/>
                  </a:cubicBezTo>
                  <a:cubicBezTo>
                    <a:pt x="9479280" y="1148080"/>
                    <a:pt x="9439910" y="1178560"/>
                    <a:pt x="9419590" y="1193800"/>
                  </a:cubicBezTo>
                  <a:cubicBezTo>
                    <a:pt x="9400540" y="1209040"/>
                    <a:pt x="9361170" y="1239520"/>
                    <a:pt x="9359900" y="1240790"/>
                  </a:cubicBezTo>
                  <a:cubicBezTo>
                    <a:pt x="9359900" y="1240790"/>
                    <a:pt x="9309100" y="1263650"/>
                    <a:pt x="9291320" y="1271270"/>
                  </a:cubicBezTo>
                  <a:cubicBezTo>
                    <a:pt x="9278620" y="1277620"/>
                    <a:pt x="9260840" y="1282700"/>
                    <a:pt x="9260840" y="1285240"/>
                  </a:cubicBezTo>
                  <a:cubicBezTo>
                    <a:pt x="9262110" y="1289050"/>
                    <a:pt x="9351010" y="1273810"/>
                    <a:pt x="9386570" y="1270000"/>
                  </a:cubicBezTo>
                  <a:cubicBezTo>
                    <a:pt x="9414510" y="1267460"/>
                    <a:pt x="9428480" y="1272540"/>
                    <a:pt x="9458960" y="1264920"/>
                  </a:cubicBezTo>
                  <a:cubicBezTo>
                    <a:pt x="9514840" y="1252220"/>
                    <a:pt x="9589770" y="1210310"/>
                    <a:pt x="9685020" y="1167130"/>
                  </a:cubicBezTo>
                  <a:cubicBezTo>
                    <a:pt x="9855200" y="1089660"/>
                    <a:pt x="10156190" y="896620"/>
                    <a:pt x="10384790" y="833120"/>
                  </a:cubicBezTo>
                  <a:cubicBezTo>
                    <a:pt x="10587990" y="777240"/>
                    <a:pt x="10779760" y="770890"/>
                    <a:pt x="10984230" y="775970"/>
                  </a:cubicBezTo>
                  <a:cubicBezTo>
                    <a:pt x="11200130" y="782320"/>
                    <a:pt x="11441430" y="796290"/>
                    <a:pt x="11648440" y="875030"/>
                  </a:cubicBezTo>
                  <a:cubicBezTo>
                    <a:pt x="11860530" y="956310"/>
                    <a:pt x="12143740" y="1083310"/>
                    <a:pt x="12242800" y="1263650"/>
                  </a:cubicBezTo>
                  <a:cubicBezTo>
                    <a:pt x="12338050" y="1440180"/>
                    <a:pt x="12331700" y="1798320"/>
                    <a:pt x="12247880" y="1936750"/>
                  </a:cubicBezTo>
                  <a:cubicBezTo>
                    <a:pt x="12188190" y="2037080"/>
                    <a:pt x="11924030" y="2063750"/>
                    <a:pt x="11932920" y="2100580"/>
                  </a:cubicBezTo>
                  <a:cubicBezTo>
                    <a:pt x="11944350" y="2156460"/>
                    <a:pt x="12479020" y="2085340"/>
                    <a:pt x="12748260" y="2142490"/>
                  </a:cubicBezTo>
                  <a:cubicBezTo>
                    <a:pt x="13028930" y="2202180"/>
                    <a:pt x="13403580" y="2260600"/>
                    <a:pt x="13581380" y="2465070"/>
                  </a:cubicBezTo>
                  <a:cubicBezTo>
                    <a:pt x="13770611" y="2680970"/>
                    <a:pt x="13892530" y="3159760"/>
                    <a:pt x="13811250" y="3440430"/>
                  </a:cubicBezTo>
                  <a:cubicBezTo>
                    <a:pt x="13731239" y="3723640"/>
                    <a:pt x="13346430" y="3994150"/>
                    <a:pt x="13089889" y="4155440"/>
                  </a:cubicBezTo>
                  <a:cubicBezTo>
                    <a:pt x="12873990" y="4291330"/>
                    <a:pt x="12674600" y="4330700"/>
                    <a:pt x="12405360" y="4396740"/>
                  </a:cubicBezTo>
                  <a:cubicBezTo>
                    <a:pt x="12040870" y="4484370"/>
                    <a:pt x="11468100" y="4513580"/>
                    <a:pt x="11084560" y="4577080"/>
                  </a:cubicBezTo>
                  <a:cubicBezTo>
                    <a:pt x="10787380" y="4625340"/>
                    <a:pt x="10528300" y="4657090"/>
                    <a:pt x="10295890" y="4729480"/>
                  </a:cubicBezTo>
                  <a:cubicBezTo>
                    <a:pt x="10101580" y="4789170"/>
                    <a:pt x="9958070" y="4889500"/>
                    <a:pt x="9779000" y="4954270"/>
                  </a:cubicBezTo>
                  <a:cubicBezTo>
                    <a:pt x="9596120" y="5019040"/>
                    <a:pt x="9399270" y="5074920"/>
                    <a:pt x="9207500" y="5116830"/>
                  </a:cubicBezTo>
                  <a:cubicBezTo>
                    <a:pt x="9020810" y="5157470"/>
                    <a:pt x="8841740" y="5177790"/>
                    <a:pt x="8643620" y="5203190"/>
                  </a:cubicBezTo>
                  <a:cubicBezTo>
                    <a:pt x="8425180" y="5231130"/>
                    <a:pt x="8173720" y="5236210"/>
                    <a:pt x="7950200" y="5274310"/>
                  </a:cubicBezTo>
                  <a:cubicBezTo>
                    <a:pt x="7736840" y="5309870"/>
                    <a:pt x="7534910" y="5354320"/>
                    <a:pt x="7331710" y="5420360"/>
                  </a:cubicBezTo>
                  <a:cubicBezTo>
                    <a:pt x="7123430" y="5487670"/>
                    <a:pt x="6908800" y="5572760"/>
                    <a:pt x="6717030" y="5676900"/>
                  </a:cubicBezTo>
                  <a:cubicBezTo>
                    <a:pt x="6529070" y="5778500"/>
                    <a:pt x="6380480" y="5934710"/>
                    <a:pt x="6189980" y="6035040"/>
                  </a:cubicBezTo>
                  <a:cubicBezTo>
                    <a:pt x="5989320" y="6139180"/>
                    <a:pt x="5769610" y="6240780"/>
                    <a:pt x="5535930" y="6287770"/>
                  </a:cubicBezTo>
                  <a:cubicBezTo>
                    <a:pt x="5288280" y="6338570"/>
                    <a:pt x="4994910" y="6319520"/>
                    <a:pt x="4742180" y="6310630"/>
                  </a:cubicBezTo>
                  <a:cubicBezTo>
                    <a:pt x="4512310" y="6301740"/>
                    <a:pt x="4302760" y="6230620"/>
                    <a:pt x="4080510" y="6244590"/>
                  </a:cubicBezTo>
                  <a:cubicBezTo>
                    <a:pt x="3850640" y="6258560"/>
                    <a:pt x="3597910" y="6315710"/>
                    <a:pt x="3387090" y="6402070"/>
                  </a:cubicBezTo>
                  <a:cubicBezTo>
                    <a:pt x="3186430" y="6482080"/>
                    <a:pt x="3034030" y="6640830"/>
                    <a:pt x="2842260" y="6733540"/>
                  </a:cubicBezTo>
                  <a:cubicBezTo>
                    <a:pt x="2649220" y="6827520"/>
                    <a:pt x="2438400" y="6912610"/>
                    <a:pt x="2230120" y="6960870"/>
                  </a:cubicBezTo>
                  <a:cubicBezTo>
                    <a:pt x="2028190" y="7009130"/>
                    <a:pt x="1828800" y="7029450"/>
                    <a:pt x="1614170" y="7025640"/>
                  </a:cubicBezTo>
                  <a:cubicBezTo>
                    <a:pt x="1379220" y="7021830"/>
                    <a:pt x="1107440" y="7023100"/>
                    <a:pt x="876300" y="6924040"/>
                  </a:cubicBezTo>
                  <a:cubicBezTo>
                    <a:pt x="619760" y="6813550"/>
                    <a:pt x="279400" y="6570980"/>
                    <a:pt x="162560" y="6347460"/>
                  </a:cubicBezTo>
                  <a:cubicBezTo>
                    <a:pt x="66040" y="6164580"/>
                    <a:pt x="66040" y="5911850"/>
                    <a:pt x="118110" y="5736590"/>
                  </a:cubicBezTo>
                  <a:cubicBezTo>
                    <a:pt x="166370" y="5575300"/>
                    <a:pt x="454660" y="5384800"/>
                    <a:pt x="433070" y="5325110"/>
                  </a:cubicBezTo>
                  <a:cubicBezTo>
                    <a:pt x="422910" y="5295900"/>
                    <a:pt x="351790" y="5326380"/>
                    <a:pt x="307340" y="5294630"/>
                  </a:cubicBezTo>
                  <a:cubicBezTo>
                    <a:pt x="213360" y="5223510"/>
                    <a:pt x="0" y="4773930"/>
                    <a:pt x="0" y="4773930"/>
                  </a:cubicBezTo>
                  <a:moveTo>
                    <a:pt x="8905240" y="1325880"/>
                  </a:moveTo>
                  <a:cubicBezTo>
                    <a:pt x="8944610" y="1320800"/>
                    <a:pt x="8921750" y="1320800"/>
                    <a:pt x="8920480" y="1320800"/>
                  </a:cubicBezTo>
                  <a:cubicBezTo>
                    <a:pt x="8920480" y="1320800"/>
                    <a:pt x="8905240" y="1325880"/>
                    <a:pt x="8905240" y="1325880"/>
                  </a:cubicBezTo>
                  <a:moveTo>
                    <a:pt x="12146280" y="3248660"/>
                  </a:moveTo>
                  <a:cubicBezTo>
                    <a:pt x="12298680" y="3235960"/>
                    <a:pt x="12327890" y="3221990"/>
                    <a:pt x="12326620" y="3215640"/>
                  </a:cubicBezTo>
                  <a:cubicBezTo>
                    <a:pt x="12324080" y="3205480"/>
                    <a:pt x="12192000" y="3188970"/>
                    <a:pt x="12165330" y="3205480"/>
                  </a:cubicBezTo>
                  <a:cubicBezTo>
                    <a:pt x="12151360" y="3214370"/>
                    <a:pt x="12146280" y="3248660"/>
                    <a:pt x="12146280" y="324866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1027636" y="7579888"/>
            <a:ext cx="5414224" cy="5414224"/>
          </a:xfrm>
          <a:custGeom>
            <a:avLst/>
            <a:gdLst/>
            <a:ahLst/>
            <a:cxnLst/>
            <a:rect r="r" b="b" t="t" l="l"/>
            <a:pathLst>
              <a:path h="5414224" w="5414224">
                <a:moveTo>
                  <a:pt x="0" y="0"/>
                </a:moveTo>
                <a:lnTo>
                  <a:pt x="5414224" y="0"/>
                </a:lnTo>
                <a:lnTo>
                  <a:pt x="5414224" y="5414224"/>
                </a:lnTo>
                <a:lnTo>
                  <a:pt x="0" y="5414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68007">
            <a:off x="4175703" y="2326110"/>
            <a:ext cx="9936595" cy="4223053"/>
          </a:xfrm>
          <a:custGeom>
            <a:avLst/>
            <a:gdLst/>
            <a:ahLst/>
            <a:cxnLst/>
            <a:rect r="r" b="b" t="t" l="l"/>
            <a:pathLst>
              <a:path h="4223053" w="9936595">
                <a:moveTo>
                  <a:pt x="0" y="0"/>
                </a:moveTo>
                <a:lnTo>
                  <a:pt x="9936594" y="0"/>
                </a:lnTo>
                <a:lnTo>
                  <a:pt x="9936594" y="4223053"/>
                </a:lnTo>
                <a:lnTo>
                  <a:pt x="0" y="42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60954">
            <a:off x="13012145" y="5153071"/>
            <a:ext cx="7236334" cy="6295611"/>
          </a:xfrm>
          <a:custGeom>
            <a:avLst/>
            <a:gdLst/>
            <a:ahLst/>
            <a:cxnLst/>
            <a:rect r="r" b="b" t="t" l="l"/>
            <a:pathLst>
              <a:path h="6295611" w="7236334">
                <a:moveTo>
                  <a:pt x="0" y="0"/>
                </a:moveTo>
                <a:lnTo>
                  <a:pt x="7236334" y="0"/>
                </a:lnTo>
                <a:lnTo>
                  <a:pt x="7236334" y="6295610"/>
                </a:lnTo>
                <a:lnTo>
                  <a:pt x="0" y="6295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27530">
            <a:off x="8847013" y="7729080"/>
            <a:ext cx="4304266" cy="3637105"/>
          </a:xfrm>
          <a:custGeom>
            <a:avLst/>
            <a:gdLst/>
            <a:ahLst/>
            <a:cxnLst/>
            <a:rect r="r" b="b" t="t" l="l"/>
            <a:pathLst>
              <a:path h="3637105" w="4304266">
                <a:moveTo>
                  <a:pt x="0" y="0"/>
                </a:moveTo>
                <a:lnTo>
                  <a:pt x="4304266" y="0"/>
                </a:lnTo>
                <a:lnTo>
                  <a:pt x="4304266" y="3637105"/>
                </a:lnTo>
                <a:lnTo>
                  <a:pt x="0" y="3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6529" y="250250"/>
            <a:ext cx="3763414" cy="4187387"/>
          </a:xfrm>
          <a:custGeom>
            <a:avLst/>
            <a:gdLst/>
            <a:ahLst/>
            <a:cxnLst/>
            <a:rect r="r" b="b" t="t" l="l"/>
            <a:pathLst>
              <a:path h="4187387" w="3763414">
                <a:moveTo>
                  <a:pt x="0" y="0"/>
                </a:moveTo>
                <a:lnTo>
                  <a:pt x="3763414" y="0"/>
                </a:lnTo>
                <a:lnTo>
                  <a:pt x="3763414" y="4187387"/>
                </a:lnTo>
                <a:lnTo>
                  <a:pt x="0" y="41873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39174" y="250250"/>
            <a:ext cx="1566807" cy="2835850"/>
          </a:xfrm>
          <a:custGeom>
            <a:avLst/>
            <a:gdLst/>
            <a:ahLst/>
            <a:cxnLst/>
            <a:rect r="r" b="b" t="t" l="l"/>
            <a:pathLst>
              <a:path h="2835850" w="1566807">
                <a:moveTo>
                  <a:pt x="0" y="0"/>
                </a:moveTo>
                <a:lnTo>
                  <a:pt x="1566807" y="0"/>
                </a:lnTo>
                <a:lnTo>
                  <a:pt x="1566807" y="2835850"/>
                </a:lnTo>
                <a:lnTo>
                  <a:pt x="0" y="2835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09151" y="8214336"/>
            <a:ext cx="3446844" cy="755537"/>
            <a:chOff x="0" y="0"/>
            <a:chExt cx="5596890" cy="12268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5720" y="33020"/>
              <a:ext cx="5500370" cy="1143000"/>
            </a:xfrm>
            <a:custGeom>
              <a:avLst/>
              <a:gdLst/>
              <a:ahLst/>
              <a:cxnLst/>
              <a:rect r="r" b="b" t="t" l="l"/>
              <a:pathLst>
                <a:path h="1143000" w="5500370">
                  <a:moveTo>
                    <a:pt x="132080" y="539750"/>
                  </a:moveTo>
                  <a:cubicBezTo>
                    <a:pt x="741680" y="264160"/>
                    <a:pt x="909320" y="127000"/>
                    <a:pt x="1055370" y="73660"/>
                  </a:cubicBezTo>
                  <a:cubicBezTo>
                    <a:pt x="1167130" y="33020"/>
                    <a:pt x="1280160" y="0"/>
                    <a:pt x="1370330" y="17780"/>
                  </a:cubicBezTo>
                  <a:cubicBezTo>
                    <a:pt x="1446530" y="31750"/>
                    <a:pt x="1508760" y="91440"/>
                    <a:pt x="1565910" y="142240"/>
                  </a:cubicBezTo>
                  <a:cubicBezTo>
                    <a:pt x="1621790" y="191770"/>
                    <a:pt x="1648460" y="254000"/>
                    <a:pt x="1711960" y="316230"/>
                  </a:cubicBezTo>
                  <a:cubicBezTo>
                    <a:pt x="1802130" y="405130"/>
                    <a:pt x="1976120" y="621030"/>
                    <a:pt x="2070100" y="607060"/>
                  </a:cubicBezTo>
                  <a:cubicBezTo>
                    <a:pt x="2147570" y="595630"/>
                    <a:pt x="2176780" y="405130"/>
                    <a:pt x="2249170" y="340360"/>
                  </a:cubicBezTo>
                  <a:cubicBezTo>
                    <a:pt x="2313940" y="283210"/>
                    <a:pt x="2393950" y="259080"/>
                    <a:pt x="2472690" y="223520"/>
                  </a:cubicBezTo>
                  <a:cubicBezTo>
                    <a:pt x="2556510" y="186690"/>
                    <a:pt x="2653030" y="147320"/>
                    <a:pt x="2736850" y="120650"/>
                  </a:cubicBezTo>
                  <a:cubicBezTo>
                    <a:pt x="2811780" y="99060"/>
                    <a:pt x="2876550" y="76200"/>
                    <a:pt x="2952750" y="73660"/>
                  </a:cubicBezTo>
                  <a:cubicBezTo>
                    <a:pt x="3039110" y="71120"/>
                    <a:pt x="3147060" y="80010"/>
                    <a:pt x="3229610" y="118110"/>
                  </a:cubicBezTo>
                  <a:cubicBezTo>
                    <a:pt x="3315970" y="158750"/>
                    <a:pt x="3392170" y="254000"/>
                    <a:pt x="3459480" y="317500"/>
                  </a:cubicBezTo>
                  <a:cubicBezTo>
                    <a:pt x="3515360" y="370840"/>
                    <a:pt x="3542030" y="443230"/>
                    <a:pt x="3608070" y="472440"/>
                  </a:cubicBezTo>
                  <a:cubicBezTo>
                    <a:pt x="3684270" y="505460"/>
                    <a:pt x="3799840" y="494030"/>
                    <a:pt x="3901440" y="478790"/>
                  </a:cubicBezTo>
                  <a:cubicBezTo>
                    <a:pt x="4017010" y="462280"/>
                    <a:pt x="4147820" y="396240"/>
                    <a:pt x="4260850" y="363220"/>
                  </a:cubicBezTo>
                  <a:cubicBezTo>
                    <a:pt x="4359910" y="335280"/>
                    <a:pt x="4451350" y="308610"/>
                    <a:pt x="4542790" y="293370"/>
                  </a:cubicBezTo>
                  <a:cubicBezTo>
                    <a:pt x="4626610" y="279400"/>
                    <a:pt x="4700270" y="270510"/>
                    <a:pt x="4785360" y="274320"/>
                  </a:cubicBezTo>
                  <a:cubicBezTo>
                    <a:pt x="4880610" y="278130"/>
                    <a:pt x="5002530" y="276860"/>
                    <a:pt x="5087620" y="321310"/>
                  </a:cubicBezTo>
                  <a:cubicBezTo>
                    <a:pt x="5172710" y="364490"/>
                    <a:pt x="5240020" y="458470"/>
                    <a:pt x="5297170" y="532130"/>
                  </a:cubicBezTo>
                  <a:cubicBezTo>
                    <a:pt x="5347970" y="599440"/>
                    <a:pt x="5384800" y="689610"/>
                    <a:pt x="5420360" y="740410"/>
                  </a:cubicBezTo>
                  <a:cubicBezTo>
                    <a:pt x="5443220" y="772160"/>
                    <a:pt x="5469890" y="788670"/>
                    <a:pt x="5482590" y="815340"/>
                  </a:cubicBezTo>
                  <a:cubicBezTo>
                    <a:pt x="5494020" y="838200"/>
                    <a:pt x="5497830" y="864870"/>
                    <a:pt x="5499100" y="890270"/>
                  </a:cubicBezTo>
                  <a:cubicBezTo>
                    <a:pt x="5500370" y="915670"/>
                    <a:pt x="5497830" y="942340"/>
                    <a:pt x="5490210" y="966470"/>
                  </a:cubicBezTo>
                  <a:cubicBezTo>
                    <a:pt x="5483860" y="991870"/>
                    <a:pt x="5472430" y="1016000"/>
                    <a:pt x="5458460" y="1036320"/>
                  </a:cubicBezTo>
                  <a:cubicBezTo>
                    <a:pt x="5444490" y="1057910"/>
                    <a:pt x="5425440" y="1076960"/>
                    <a:pt x="5405120" y="1093470"/>
                  </a:cubicBezTo>
                  <a:cubicBezTo>
                    <a:pt x="5384800" y="1108710"/>
                    <a:pt x="5361940" y="1121410"/>
                    <a:pt x="5337810" y="1129030"/>
                  </a:cubicBezTo>
                  <a:cubicBezTo>
                    <a:pt x="5313680" y="1137920"/>
                    <a:pt x="5287010" y="1141730"/>
                    <a:pt x="5261610" y="1141730"/>
                  </a:cubicBezTo>
                  <a:cubicBezTo>
                    <a:pt x="5236210" y="1141730"/>
                    <a:pt x="5209540" y="1137920"/>
                    <a:pt x="5185410" y="1129030"/>
                  </a:cubicBezTo>
                  <a:cubicBezTo>
                    <a:pt x="5161280" y="1121410"/>
                    <a:pt x="5137150" y="1108710"/>
                    <a:pt x="5116830" y="1093470"/>
                  </a:cubicBezTo>
                  <a:cubicBezTo>
                    <a:pt x="5096510" y="1078230"/>
                    <a:pt x="5078730" y="1057910"/>
                    <a:pt x="5063490" y="1037590"/>
                  </a:cubicBezTo>
                  <a:cubicBezTo>
                    <a:pt x="5049520" y="1016000"/>
                    <a:pt x="5038090" y="991870"/>
                    <a:pt x="5031740" y="967740"/>
                  </a:cubicBezTo>
                  <a:cubicBezTo>
                    <a:pt x="5024120" y="942340"/>
                    <a:pt x="5021580" y="915670"/>
                    <a:pt x="5022850" y="890270"/>
                  </a:cubicBezTo>
                  <a:cubicBezTo>
                    <a:pt x="5024120" y="864870"/>
                    <a:pt x="5030470" y="839470"/>
                    <a:pt x="5039360" y="815340"/>
                  </a:cubicBezTo>
                  <a:cubicBezTo>
                    <a:pt x="5049520" y="791210"/>
                    <a:pt x="5063490" y="768350"/>
                    <a:pt x="5078730" y="749300"/>
                  </a:cubicBezTo>
                  <a:cubicBezTo>
                    <a:pt x="5095240" y="730250"/>
                    <a:pt x="5116830" y="712470"/>
                    <a:pt x="5138420" y="699770"/>
                  </a:cubicBezTo>
                  <a:cubicBezTo>
                    <a:pt x="5160010" y="685800"/>
                    <a:pt x="5185410" y="675640"/>
                    <a:pt x="5209540" y="670560"/>
                  </a:cubicBezTo>
                  <a:cubicBezTo>
                    <a:pt x="5234940" y="665480"/>
                    <a:pt x="5261610" y="664210"/>
                    <a:pt x="5287010" y="666750"/>
                  </a:cubicBezTo>
                  <a:cubicBezTo>
                    <a:pt x="5312410" y="669290"/>
                    <a:pt x="5337810" y="676910"/>
                    <a:pt x="5360670" y="687070"/>
                  </a:cubicBezTo>
                  <a:cubicBezTo>
                    <a:pt x="5383530" y="697230"/>
                    <a:pt x="5406390" y="712470"/>
                    <a:pt x="5425440" y="730250"/>
                  </a:cubicBezTo>
                  <a:cubicBezTo>
                    <a:pt x="5443220" y="748030"/>
                    <a:pt x="5459730" y="769620"/>
                    <a:pt x="5471160" y="791210"/>
                  </a:cubicBezTo>
                  <a:cubicBezTo>
                    <a:pt x="5483860" y="814070"/>
                    <a:pt x="5492750" y="839470"/>
                    <a:pt x="5496560" y="864870"/>
                  </a:cubicBezTo>
                  <a:cubicBezTo>
                    <a:pt x="5500370" y="889000"/>
                    <a:pt x="5500370" y="916940"/>
                    <a:pt x="5496560" y="942340"/>
                  </a:cubicBezTo>
                  <a:cubicBezTo>
                    <a:pt x="5492750" y="966470"/>
                    <a:pt x="5483860" y="991870"/>
                    <a:pt x="5471160" y="1014730"/>
                  </a:cubicBezTo>
                  <a:cubicBezTo>
                    <a:pt x="5459730" y="1037590"/>
                    <a:pt x="5443220" y="1059180"/>
                    <a:pt x="5425440" y="1075690"/>
                  </a:cubicBezTo>
                  <a:cubicBezTo>
                    <a:pt x="5406390" y="1093470"/>
                    <a:pt x="5384800" y="1108710"/>
                    <a:pt x="5361940" y="1120140"/>
                  </a:cubicBezTo>
                  <a:cubicBezTo>
                    <a:pt x="5337810" y="1130300"/>
                    <a:pt x="5312410" y="1137920"/>
                    <a:pt x="5287010" y="1140460"/>
                  </a:cubicBezTo>
                  <a:cubicBezTo>
                    <a:pt x="5261610" y="1143000"/>
                    <a:pt x="5234940" y="1141730"/>
                    <a:pt x="5209540" y="1136650"/>
                  </a:cubicBezTo>
                  <a:cubicBezTo>
                    <a:pt x="5185410" y="1130300"/>
                    <a:pt x="5160010" y="1120140"/>
                    <a:pt x="5138420" y="1107440"/>
                  </a:cubicBezTo>
                  <a:cubicBezTo>
                    <a:pt x="5116830" y="1094740"/>
                    <a:pt x="5102860" y="1084580"/>
                    <a:pt x="5080000" y="1057910"/>
                  </a:cubicBezTo>
                  <a:cubicBezTo>
                    <a:pt x="5027930" y="999490"/>
                    <a:pt x="4958080" y="783590"/>
                    <a:pt x="4870450" y="737870"/>
                  </a:cubicBezTo>
                  <a:cubicBezTo>
                    <a:pt x="4801870" y="702310"/>
                    <a:pt x="4720590" y="731520"/>
                    <a:pt x="4627880" y="745490"/>
                  </a:cubicBezTo>
                  <a:cubicBezTo>
                    <a:pt x="4499610" y="765810"/>
                    <a:pt x="4297680" y="830580"/>
                    <a:pt x="4175760" y="869950"/>
                  </a:cubicBezTo>
                  <a:cubicBezTo>
                    <a:pt x="4089400" y="899160"/>
                    <a:pt x="4037330" y="929640"/>
                    <a:pt x="3961130" y="952500"/>
                  </a:cubicBezTo>
                  <a:cubicBezTo>
                    <a:pt x="3877310" y="976630"/>
                    <a:pt x="3782060" y="1003300"/>
                    <a:pt x="3694430" y="1007110"/>
                  </a:cubicBezTo>
                  <a:cubicBezTo>
                    <a:pt x="3610610" y="1010920"/>
                    <a:pt x="3524250" y="1014730"/>
                    <a:pt x="3448050" y="979170"/>
                  </a:cubicBezTo>
                  <a:cubicBezTo>
                    <a:pt x="3362960" y="938530"/>
                    <a:pt x="3282950" y="835660"/>
                    <a:pt x="3216910" y="754380"/>
                  </a:cubicBezTo>
                  <a:cubicBezTo>
                    <a:pt x="3154680" y="678180"/>
                    <a:pt x="3130550" y="533400"/>
                    <a:pt x="3060700" y="506730"/>
                  </a:cubicBezTo>
                  <a:cubicBezTo>
                    <a:pt x="2994660" y="481330"/>
                    <a:pt x="2896870" y="546100"/>
                    <a:pt x="2818130" y="575310"/>
                  </a:cubicBezTo>
                  <a:cubicBezTo>
                    <a:pt x="2739390" y="604520"/>
                    <a:pt x="2663190" y="638810"/>
                    <a:pt x="2588260" y="679450"/>
                  </a:cubicBezTo>
                  <a:cubicBezTo>
                    <a:pt x="2509520" y="721360"/>
                    <a:pt x="2439670" y="778510"/>
                    <a:pt x="2355850" y="825500"/>
                  </a:cubicBezTo>
                  <a:cubicBezTo>
                    <a:pt x="2263140" y="878840"/>
                    <a:pt x="2152650" y="962660"/>
                    <a:pt x="2053590" y="977900"/>
                  </a:cubicBezTo>
                  <a:cubicBezTo>
                    <a:pt x="1964690" y="990600"/>
                    <a:pt x="1868170" y="961390"/>
                    <a:pt x="1789430" y="932180"/>
                  </a:cubicBezTo>
                  <a:cubicBezTo>
                    <a:pt x="1717040" y="905510"/>
                    <a:pt x="1656080" y="863600"/>
                    <a:pt x="1593850" y="819150"/>
                  </a:cubicBezTo>
                  <a:cubicBezTo>
                    <a:pt x="1531620" y="774700"/>
                    <a:pt x="1469390" y="726440"/>
                    <a:pt x="1416050" y="668020"/>
                  </a:cubicBezTo>
                  <a:cubicBezTo>
                    <a:pt x="1360170" y="607060"/>
                    <a:pt x="1342390" y="477520"/>
                    <a:pt x="1268730" y="459740"/>
                  </a:cubicBezTo>
                  <a:cubicBezTo>
                    <a:pt x="1156970" y="434340"/>
                    <a:pt x="932180" y="651510"/>
                    <a:pt x="765810" y="732790"/>
                  </a:cubicBezTo>
                  <a:cubicBezTo>
                    <a:pt x="608330" y="808990"/>
                    <a:pt x="397510" y="906780"/>
                    <a:pt x="297180" y="935990"/>
                  </a:cubicBezTo>
                  <a:cubicBezTo>
                    <a:pt x="252730" y="948690"/>
                    <a:pt x="228600" y="953770"/>
                    <a:pt x="195580" y="951230"/>
                  </a:cubicBezTo>
                  <a:cubicBezTo>
                    <a:pt x="162560" y="948690"/>
                    <a:pt x="127000" y="935990"/>
                    <a:pt x="97790" y="918210"/>
                  </a:cubicBezTo>
                  <a:cubicBezTo>
                    <a:pt x="69850" y="900430"/>
                    <a:pt x="43180" y="866140"/>
                    <a:pt x="27940" y="843280"/>
                  </a:cubicBezTo>
                  <a:cubicBezTo>
                    <a:pt x="16510" y="826770"/>
                    <a:pt x="12700" y="815340"/>
                    <a:pt x="7620" y="795020"/>
                  </a:cubicBezTo>
                  <a:cubicBezTo>
                    <a:pt x="2540" y="768350"/>
                    <a:pt x="0" y="720090"/>
                    <a:pt x="5080" y="692150"/>
                  </a:cubicBezTo>
                  <a:cubicBezTo>
                    <a:pt x="7620" y="673100"/>
                    <a:pt x="13970" y="659130"/>
                    <a:pt x="21590" y="643890"/>
                  </a:cubicBezTo>
                  <a:cubicBezTo>
                    <a:pt x="29210" y="628650"/>
                    <a:pt x="35560" y="614680"/>
                    <a:pt x="49530" y="600710"/>
                  </a:cubicBezTo>
                  <a:cubicBezTo>
                    <a:pt x="68580" y="580390"/>
                    <a:pt x="132080" y="539750"/>
                    <a:pt x="132080" y="5397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596633" y="8969873"/>
            <a:ext cx="2635801" cy="577759"/>
            <a:chOff x="0" y="0"/>
            <a:chExt cx="5596890" cy="12268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5720" y="33020"/>
              <a:ext cx="5500370" cy="1143000"/>
            </a:xfrm>
            <a:custGeom>
              <a:avLst/>
              <a:gdLst/>
              <a:ahLst/>
              <a:cxnLst/>
              <a:rect r="r" b="b" t="t" l="l"/>
              <a:pathLst>
                <a:path h="1143000" w="5500370">
                  <a:moveTo>
                    <a:pt x="132080" y="539750"/>
                  </a:moveTo>
                  <a:cubicBezTo>
                    <a:pt x="741680" y="264160"/>
                    <a:pt x="909320" y="127000"/>
                    <a:pt x="1055370" y="73660"/>
                  </a:cubicBezTo>
                  <a:cubicBezTo>
                    <a:pt x="1167130" y="33020"/>
                    <a:pt x="1280160" y="0"/>
                    <a:pt x="1370330" y="17780"/>
                  </a:cubicBezTo>
                  <a:cubicBezTo>
                    <a:pt x="1446530" y="31750"/>
                    <a:pt x="1508760" y="91440"/>
                    <a:pt x="1565910" y="142240"/>
                  </a:cubicBezTo>
                  <a:cubicBezTo>
                    <a:pt x="1621790" y="191770"/>
                    <a:pt x="1648460" y="254000"/>
                    <a:pt x="1711960" y="316230"/>
                  </a:cubicBezTo>
                  <a:cubicBezTo>
                    <a:pt x="1802130" y="405130"/>
                    <a:pt x="1976120" y="621030"/>
                    <a:pt x="2070100" y="607060"/>
                  </a:cubicBezTo>
                  <a:cubicBezTo>
                    <a:pt x="2147570" y="595630"/>
                    <a:pt x="2176780" y="405130"/>
                    <a:pt x="2249170" y="340360"/>
                  </a:cubicBezTo>
                  <a:cubicBezTo>
                    <a:pt x="2313940" y="283210"/>
                    <a:pt x="2393950" y="259080"/>
                    <a:pt x="2472690" y="223520"/>
                  </a:cubicBezTo>
                  <a:cubicBezTo>
                    <a:pt x="2556510" y="186690"/>
                    <a:pt x="2653030" y="147320"/>
                    <a:pt x="2736850" y="120650"/>
                  </a:cubicBezTo>
                  <a:cubicBezTo>
                    <a:pt x="2811780" y="99060"/>
                    <a:pt x="2876550" y="76200"/>
                    <a:pt x="2952750" y="73660"/>
                  </a:cubicBezTo>
                  <a:cubicBezTo>
                    <a:pt x="3039110" y="71120"/>
                    <a:pt x="3147060" y="80010"/>
                    <a:pt x="3229610" y="118110"/>
                  </a:cubicBezTo>
                  <a:cubicBezTo>
                    <a:pt x="3315970" y="158750"/>
                    <a:pt x="3392170" y="254000"/>
                    <a:pt x="3459480" y="317500"/>
                  </a:cubicBezTo>
                  <a:cubicBezTo>
                    <a:pt x="3515360" y="370840"/>
                    <a:pt x="3542030" y="443230"/>
                    <a:pt x="3608070" y="472440"/>
                  </a:cubicBezTo>
                  <a:cubicBezTo>
                    <a:pt x="3684270" y="505460"/>
                    <a:pt x="3799840" y="494030"/>
                    <a:pt x="3901440" y="478790"/>
                  </a:cubicBezTo>
                  <a:cubicBezTo>
                    <a:pt x="4017010" y="462280"/>
                    <a:pt x="4147820" y="396240"/>
                    <a:pt x="4260850" y="363220"/>
                  </a:cubicBezTo>
                  <a:cubicBezTo>
                    <a:pt x="4359910" y="335280"/>
                    <a:pt x="4451350" y="308610"/>
                    <a:pt x="4542790" y="293370"/>
                  </a:cubicBezTo>
                  <a:cubicBezTo>
                    <a:pt x="4626610" y="279400"/>
                    <a:pt x="4700270" y="270510"/>
                    <a:pt x="4785360" y="274320"/>
                  </a:cubicBezTo>
                  <a:cubicBezTo>
                    <a:pt x="4880610" y="278130"/>
                    <a:pt x="5002530" y="276860"/>
                    <a:pt x="5087620" y="321310"/>
                  </a:cubicBezTo>
                  <a:cubicBezTo>
                    <a:pt x="5172710" y="364490"/>
                    <a:pt x="5240020" y="458470"/>
                    <a:pt x="5297170" y="532130"/>
                  </a:cubicBezTo>
                  <a:cubicBezTo>
                    <a:pt x="5347970" y="599440"/>
                    <a:pt x="5384800" y="689610"/>
                    <a:pt x="5420360" y="740410"/>
                  </a:cubicBezTo>
                  <a:cubicBezTo>
                    <a:pt x="5443220" y="772160"/>
                    <a:pt x="5469890" y="788670"/>
                    <a:pt x="5482590" y="815340"/>
                  </a:cubicBezTo>
                  <a:cubicBezTo>
                    <a:pt x="5494020" y="838200"/>
                    <a:pt x="5497830" y="864870"/>
                    <a:pt x="5499100" y="890270"/>
                  </a:cubicBezTo>
                  <a:cubicBezTo>
                    <a:pt x="5500370" y="915670"/>
                    <a:pt x="5497830" y="942340"/>
                    <a:pt x="5490210" y="966470"/>
                  </a:cubicBezTo>
                  <a:cubicBezTo>
                    <a:pt x="5483860" y="991870"/>
                    <a:pt x="5472430" y="1016000"/>
                    <a:pt x="5458460" y="1036320"/>
                  </a:cubicBezTo>
                  <a:cubicBezTo>
                    <a:pt x="5444490" y="1057910"/>
                    <a:pt x="5425440" y="1076960"/>
                    <a:pt x="5405120" y="1093470"/>
                  </a:cubicBezTo>
                  <a:cubicBezTo>
                    <a:pt x="5384800" y="1108710"/>
                    <a:pt x="5361940" y="1121410"/>
                    <a:pt x="5337810" y="1129030"/>
                  </a:cubicBezTo>
                  <a:cubicBezTo>
                    <a:pt x="5313680" y="1137920"/>
                    <a:pt x="5287010" y="1141730"/>
                    <a:pt x="5261610" y="1141730"/>
                  </a:cubicBezTo>
                  <a:cubicBezTo>
                    <a:pt x="5236210" y="1141730"/>
                    <a:pt x="5209540" y="1137920"/>
                    <a:pt x="5185410" y="1129030"/>
                  </a:cubicBezTo>
                  <a:cubicBezTo>
                    <a:pt x="5161280" y="1121410"/>
                    <a:pt x="5137150" y="1108710"/>
                    <a:pt x="5116830" y="1093470"/>
                  </a:cubicBezTo>
                  <a:cubicBezTo>
                    <a:pt x="5096510" y="1078230"/>
                    <a:pt x="5078730" y="1057910"/>
                    <a:pt x="5063490" y="1037590"/>
                  </a:cubicBezTo>
                  <a:cubicBezTo>
                    <a:pt x="5049520" y="1016000"/>
                    <a:pt x="5038090" y="991870"/>
                    <a:pt x="5031740" y="967740"/>
                  </a:cubicBezTo>
                  <a:cubicBezTo>
                    <a:pt x="5024120" y="942340"/>
                    <a:pt x="5021580" y="915670"/>
                    <a:pt x="5022850" y="890270"/>
                  </a:cubicBezTo>
                  <a:cubicBezTo>
                    <a:pt x="5024120" y="864870"/>
                    <a:pt x="5030470" y="839470"/>
                    <a:pt x="5039360" y="815340"/>
                  </a:cubicBezTo>
                  <a:cubicBezTo>
                    <a:pt x="5049520" y="791210"/>
                    <a:pt x="5063490" y="768350"/>
                    <a:pt x="5078730" y="749300"/>
                  </a:cubicBezTo>
                  <a:cubicBezTo>
                    <a:pt x="5095240" y="730250"/>
                    <a:pt x="5116830" y="712470"/>
                    <a:pt x="5138420" y="699770"/>
                  </a:cubicBezTo>
                  <a:cubicBezTo>
                    <a:pt x="5160010" y="685800"/>
                    <a:pt x="5185410" y="675640"/>
                    <a:pt x="5209540" y="670560"/>
                  </a:cubicBezTo>
                  <a:cubicBezTo>
                    <a:pt x="5234940" y="665480"/>
                    <a:pt x="5261610" y="664210"/>
                    <a:pt x="5287010" y="666750"/>
                  </a:cubicBezTo>
                  <a:cubicBezTo>
                    <a:pt x="5312410" y="669290"/>
                    <a:pt x="5337810" y="676910"/>
                    <a:pt x="5360670" y="687070"/>
                  </a:cubicBezTo>
                  <a:cubicBezTo>
                    <a:pt x="5383530" y="697230"/>
                    <a:pt x="5406390" y="712470"/>
                    <a:pt x="5425440" y="730250"/>
                  </a:cubicBezTo>
                  <a:cubicBezTo>
                    <a:pt x="5443220" y="748030"/>
                    <a:pt x="5459730" y="769620"/>
                    <a:pt x="5471160" y="791210"/>
                  </a:cubicBezTo>
                  <a:cubicBezTo>
                    <a:pt x="5483860" y="814070"/>
                    <a:pt x="5492750" y="839470"/>
                    <a:pt x="5496560" y="864870"/>
                  </a:cubicBezTo>
                  <a:cubicBezTo>
                    <a:pt x="5500370" y="889000"/>
                    <a:pt x="5500370" y="916940"/>
                    <a:pt x="5496560" y="942340"/>
                  </a:cubicBezTo>
                  <a:cubicBezTo>
                    <a:pt x="5492750" y="966470"/>
                    <a:pt x="5483860" y="991870"/>
                    <a:pt x="5471160" y="1014730"/>
                  </a:cubicBezTo>
                  <a:cubicBezTo>
                    <a:pt x="5459730" y="1037590"/>
                    <a:pt x="5443220" y="1059180"/>
                    <a:pt x="5425440" y="1075690"/>
                  </a:cubicBezTo>
                  <a:cubicBezTo>
                    <a:pt x="5406390" y="1093470"/>
                    <a:pt x="5384800" y="1108710"/>
                    <a:pt x="5361940" y="1120140"/>
                  </a:cubicBezTo>
                  <a:cubicBezTo>
                    <a:pt x="5337810" y="1130300"/>
                    <a:pt x="5312410" y="1137920"/>
                    <a:pt x="5287010" y="1140460"/>
                  </a:cubicBezTo>
                  <a:cubicBezTo>
                    <a:pt x="5261610" y="1143000"/>
                    <a:pt x="5234940" y="1141730"/>
                    <a:pt x="5209540" y="1136650"/>
                  </a:cubicBezTo>
                  <a:cubicBezTo>
                    <a:pt x="5185410" y="1130300"/>
                    <a:pt x="5160010" y="1120140"/>
                    <a:pt x="5138420" y="1107440"/>
                  </a:cubicBezTo>
                  <a:cubicBezTo>
                    <a:pt x="5116830" y="1094740"/>
                    <a:pt x="5102860" y="1084580"/>
                    <a:pt x="5080000" y="1057910"/>
                  </a:cubicBezTo>
                  <a:cubicBezTo>
                    <a:pt x="5027930" y="999490"/>
                    <a:pt x="4958080" y="783590"/>
                    <a:pt x="4870450" y="737870"/>
                  </a:cubicBezTo>
                  <a:cubicBezTo>
                    <a:pt x="4801870" y="702310"/>
                    <a:pt x="4720590" y="731520"/>
                    <a:pt x="4627880" y="745490"/>
                  </a:cubicBezTo>
                  <a:cubicBezTo>
                    <a:pt x="4499610" y="765810"/>
                    <a:pt x="4297680" y="830580"/>
                    <a:pt x="4175760" y="869950"/>
                  </a:cubicBezTo>
                  <a:cubicBezTo>
                    <a:pt x="4089400" y="899160"/>
                    <a:pt x="4037330" y="929640"/>
                    <a:pt x="3961130" y="952500"/>
                  </a:cubicBezTo>
                  <a:cubicBezTo>
                    <a:pt x="3877310" y="976630"/>
                    <a:pt x="3782060" y="1003300"/>
                    <a:pt x="3694430" y="1007110"/>
                  </a:cubicBezTo>
                  <a:cubicBezTo>
                    <a:pt x="3610610" y="1010920"/>
                    <a:pt x="3524250" y="1014730"/>
                    <a:pt x="3448050" y="979170"/>
                  </a:cubicBezTo>
                  <a:cubicBezTo>
                    <a:pt x="3362960" y="938530"/>
                    <a:pt x="3282950" y="835660"/>
                    <a:pt x="3216910" y="754380"/>
                  </a:cubicBezTo>
                  <a:cubicBezTo>
                    <a:pt x="3154680" y="678180"/>
                    <a:pt x="3130550" y="533400"/>
                    <a:pt x="3060700" y="506730"/>
                  </a:cubicBezTo>
                  <a:cubicBezTo>
                    <a:pt x="2994660" y="481330"/>
                    <a:pt x="2896870" y="546100"/>
                    <a:pt x="2818130" y="575310"/>
                  </a:cubicBezTo>
                  <a:cubicBezTo>
                    <a:pt x="2739390" y="604520"/>
                    <a:pt x="2663190" y="638810"/>
                    <a:pt x="2588260" y="679450"/>
                  </a:cubicBezTo>
                  <a:cubicBezTo>
                    <a:pt x="2509520" y="721360"/>
                    <a:pt x="2439670" y="778510"/>
                    <a:pt x="2355850" y="825500"/>
                  </a:cubicBezTo>
                  <a:cubicBezTo>
                    <a:pt x="2263140" y="878840"/>
                    <a:pt x="2152650" y="962660"/>
                    <a:pt x="2053590" y="977900"/>
                  </a:cubicBezTo>
                  <a:cubicBezTo>
                    <a:pt x="1964690" y="990600"/>
                    <a:pt x="1868170" y="961390"/>
                    <a:pt x="1789430" y="932180"/>
                  </a:cubicBezTo>
                  <a:cubicBezTo>
                    <a:pt x="1717040" y="905510"/>
                    <a:pt x="1656080" y="863600"/>
                    <a:pt x="1593850" y="819150"/>
                  </a:cubicBezTo>
                  <a:cubicBezTo>
                    <a:pt x="1531620" y="774700"/>
                    <a:pt x="1469390" y="726440"/>
                    <a:pt x="1416050" y="668020"/>
                  </a:cubicBezTo>
                  <a:cubicBezTo>
                    <a:pt x="1360170" y="607060"/>
                    <a:pt x="1342390" y="477520"/>
                    <a:pt x="1268730" y="459740"/>
                  </a:cubicBezTo>
                  <a:cubicBezTo>
                    <a:pt x="1156970" y="434340"/>
                    <a:pt x="932180" y="651510"/>
                    <a:pt x="765810" y="732790"/>
                  </a:cubicBezTo>
                  <a:cubicBezTo>
                    <a:pt x="608330" y="808990"/>
                    <a:pt x="397510" y="906780"/>
                    <a:pt x="297180" y="935990"/>
                  </a:cubicBezTo>
                  <a:cubicBezTo>
                    <a:pt x="252730" y="948690"/>
                    <a:pt x="228600" y="953770"/>
                    <a:pt x="195580" y="951230"/>
                  </a:cubicBezTo>
                  <a:cubicBezTo>
                    <a:pt x="162560" y="948690"/>
                    <a:pt x="127000" y="935990"/>
                    <a:pt x="97790" y="918210"/>
                  </a:cubicBezTo>
                  <a:cubicBezTo>
                    <a:pt x="69850" y="900430"/>
                    <a:pt x="43180" y="866140"/>
                    <a:pt x="27940" y="843280"/>
                  </a:cubicBezTo>
                  <a:cubicBezTo>
                    <a:pt x="16510" y="826770"/>
                    <a:pt x="12700" y="815340"/>
                    <a:pt x="7620" y="795020"/>
                  </a:cubicBezTo>
                  <a:cubicBezTo>
                    <a:pt x="2540" y="768350"/>
                    <a:pt x="0" y="720090"/>
                    <a:pt x="5080" y="692150"/>
                  </a:cubicBezTo>
                  <a:cubicBezTo>
                    <a:pt x="7620" y="673100"/>
                    <a:pt x="13970" y="659130"/>
                    <a:pt x="21590" y="643890"/>
                  </a:cubicBezTo>
                  <a:cubicBezTo>
                    <a:pt x="29210" y="628650"/>
                    <a:pt x="35560" y="614680"/>
                    <a:pt x="49530" y="600710"/>
                  </a:cubicBezTo>
                  <a:cubicBezTo>
                    <a:pt x="68580" y="580390"/>
                    <a:pt x="132080" y="539750"/>
                    <a:pt x="132080" y="5397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4834235" y="1129140"/>
            <a:ext cx="3122386" cy="684417"/>
            <a:chOff x="0" y="0"/>
            <a:chExt cx="5596890" cy="12268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5720" y="33020"/>
              <a:ext cx="5500370" cy="1143000"/>
            </a:xfrm>
            <a:custGeom>
              <a:avLst/>
              <a:gdLst/>
              <a:ahLst/>
              <a:cxnLst/>
              <a:rect r="r" b="b" t="t" l="l"/>
              <a:pathLst>
                <a:path h="1143000" w="5500370">
                  <a:moveTo>
                    <a:pt x="132080" y="539750"/>
                  </a:moveTo>
                  <a:cubicBezTo>
                    <a:pt x="741680" y="264160"/>
                    <a:pt x="909320" y="127000"/>
                    <a:pt x="1055370" y="73660"/>
                  </a:cubicBezTo>
                  <a:cubicBezTo>
                    <a:pt x="1167130" y="33020"/>
                    <a:pt x="1280160" y="0"/>
                    <a:pt x="1370330" y="17780"/>
                  </a:cubicBezTo>
                  <a:cubicBezTo>
                    <a:pt x="1446530" y="31750"/>
                    <a:pt x="1508760" y="91440"/>
                    <a:pt x="1565910" y="142240"/>
                  </a:cubicBezTo>
                  <a:cubicBezTo>
                    <a:pt x="1621790" y="191770"/>
                    <a:pt x="1648460" y="254000"/>
                    <a:pt x="1711960" y="316230"/>
                  </a:cubicBezTo>
                  <a:cubicBezTo>
                    <a:pt x="1802130" y="405130"/>
                    <a:pt x="1976120" y="621030"/>
                    <a:pt x="2070100" y="607060"/>
                  </a:cubicBezTo>
                  <a:cubicBezTo>
                    <a:pt x="2147570" y="595630"/>
                    <a:pt x="2176780" y="405130"/>
                    <a:pt x="2249170" y="340360"/>
                  </a:cubicBezTo>
                  <a:cubicBezTo>
                    <a:pt x="2313940" y="283210"/>
                    <a:pt x="2393950" y="259080"/>
                    <a:pt x="2472690" y="223520"/>
                  </a:cubicBezTo>
                  <a:cubicBezTo>
                    <a:pt x="2556510" y="186690"/>
                    <a:pt x="2653030" y="147320"/>
                    <a:pt x="2736850" y="120650"/>
                  </a:cubicBezTo>
                  <a:cubicBezTo>
                    <a:pt x="2811780" y="99060"/>
                    <a:pt x="2876550" y="76200"/>
                    <a:pt x="2952750" y="73660"/>
                  </a:cubicBezTo>
                  <a:cubicBezTo>
                    <a:pt x="3039110" y="71120"/>
                    <a:pt x="3147060" y="80010"/>
                    <a:pt x="3229610" y="118110"/>
                  </a:cubicBezTo>
                  <a:cubicBezTo>
                    <a:pt x="3315970" y="158750"/>
                    <a:pt x="3392170" y="254000"/>
                    <a:pt x="3459480" y="317500"/>
                  </a:cubicBezTo>
                  <a:cubicBezTo>
                    <a:pt x="3515360" y="370840"/>
                    <a:pt x="3542030" y="443230"/>
                    <a:pt x="3608070" y="472440"/>
                  </a:cubicBezTo>
                  <a:cubicBezTo>
                    <a:pt x="3684270" y="505460"/>
                    <a:pt x="3799840" y="494030"/>
                    <a:pt x="3901440" y="478790"/>
                  </a:cubicBezTo>
                  <a:cubicBezTo>
                    <a:pt x="4017010" y="462280"/>
                    <a:pt x="4147820" y="396240"/>
                    <a:pt x="4260850" y="363220"/>
                  </a:cubicBezTo>
                  <a:cubicBezTo>
                    <a:pt x="4359910" y="335280"/>
                    <a:pt x="4451350" y="308610"/>
                    <a:pt x="4542790" y="293370"/>
                  </a:cubicBezTo>
                  <a:cubicBezTo>
                    <a:pt x="4626610" y="279400"/>
                    <a:pt x="4700270" y="270510"/>
                    <a:pt x="4785360" y="274320"/>
                  </a:cubicBezTo>
                  <a:cubicBezTo>
                    <a:pt x="4880610" y="278130"/>
                    <a:pt x="5002530" y="276860"/>
                    <a:pt x="5087620" y="321310"/>
                  </a:cubicBezTo>
                  <a:cubicBezTo>
                    <a:pt x="5172710" y="364490"/>
                    <a:pt x="5240020" y="458470"/>
                    <a:pt x="5297170" y="532130"/>
                  </a:cubicBezTo>
                  <a:cubicBezTo>
                    <a:pt x="5347970" y="599440"/>
                    <a:pt x="5384800" y="689610"/>
                    <a:pt x="5420360" y="740410"/>
                  </a:cubicBezTo>
                  <a:cubicBezTo>
                    <a:pt x="5443220" y="772160"/>
                    <a:pt x="5469890" y="788670"/>
                    <a:pt x="5482590" y="815340"/>
                  </a:cubicBezTo>
                  <a:cubicBezTo>
                    <a:pt x="5494020" y="838200"/>
                    <a:pt x="5497830" y="864870"/>
                    <a:pt x="5499100" y="890270"/>
                  </a:cubicBezTo>
                  <a:cubicBezTo>
                    <a:pt x="5500370" y="915670"/>
                    <a:pt x="5497830" y="942340"/>
                    <a:pt x="5490210" y="966470"/>
                  </a:cubicBezTo>
                  <a:cubicBezTo>
                    <a:pt x="5483860" y="991870"/>
                    <a:pt x="5472430" y="1016000"/>
                    <a:pt x="5458460" y="1036320"/>
                  </a:cubicBezTo>
                  <a:cubicBezTo>
                    <a:pt x="5444490" y="1057910"/>
                    <a:pt x="5425440" y="1076960"/>
                    <a:pt x="5405120" y="1093470"/>
                  </a:cubicBezTo>
                  <a:cubicBezTo>
                    <a:pt x="5384800" y="1108710"/>
                    <a:pt x="5361940" y="1121410"/>
                    <a:pt x="5337810" y="1129030"/>
                  </a:cubicBezTo>
                  <a:cubicBezTo>
                    <a:pt x="5313680" y="1137920"/>
                    <a:pt x="5287010" y="1141730"/>
                    <a:pt x="5261610" y="1141730"/>
                  </a:cubicBezTo>
                  <a:cubicBezTo>
                    <a:pt x="5236210" y="1141730"/>
                    <a:pt x="5209540" y="1137920"/>
                    <a:pt x="5185410" y="1129030"/>
                  </a:cubicBezTo>
                  <a:cubicBezTo>
                    <a:pt x="5161280" y="1121410"/>
                    <a:pt x="5137150" y="1108710"/>
                    <a:pt x="5116830" y="1093470"/>
                  </a:cubicBezTo>
                  <a:cubicBezTo>
                    <a:pt x="5096510" y="1078230"/>
                    <a:pt x="5078730" y="1057910"/>
                    <a:pt x="5063490" y="1037590"/>
                  </a:cubicBezTo>
                  <a:cubicBezTo>
                    <a:pt x="5049520" y="1016000"/>
                    <a:pt x="5038090" y="991870"/>
                    <a:pt x="5031740" y="967740"/>
                  </a:cubicBezTo>
                  <a:cubicBezTo>
                    <a:pt x="5024120" y="942340"/>
                    <a:pt x="5021580" y="915670"/>
                    <a:pt x="5022850" y="890270"/>
                  </a:cubicBezTo>
                  <a:cubicBezTo>
                    <a:pt x="5024120" y="864870"/>
                    <a:pt x="5030470" y="839470"/>
                    <a:pt x="5039360" y="815340"/>
                  </a:cubicBezTo>
                  <a:cubicBezTo>
                    <a:pt x="5049520" y="791210"/>
                    <a:pt x="5063490" y="768350"/>
                    <a:pt x="5078730" y="749300"/>
                  </a:cubicBezTo>
                  <a:cubicBezTo>
                    <a:pt x="5095240" y="730250"/>
                    <a:pt x="5116830" y="712470"/>
                    <a:pt x="5138420" y="699770"/>
                  </a:cubicBezTo>
                  <a:cubicBezTo>
                    <a:pt x="5160010" y="685800"/>
                    <a:pt x="5185410" y="675640"/>
                    <a:pt x="5209540" y="670560"/>
                  </a:cubicBezTo>
                  <a:cubicBezTo>
                    <a:pt x="5234940" y="665480"/>
                    <a:pt x="5261610" y="664210"/>
                    <a:pt x="5287010" y="666750"/>
                  </a:cubicBezTo>
                  <a:cubicBezTo>
                    <a:pt x="5312410" y="669290"/>
                    <a:pt x="5337810" y="676910"/>
                    <a:pt x="5360670" y="687070"/>
                  </a:cubicBezTo>
                  <a:cubicBezTo>
                    <a:pt x="5383530" y="697230"/>
                    <a:pt x="5406390" y="712470"/>
                    <a:pt x="5425440" y="730250"/>
                  </a:cubicBezTo>
                  <a:cubicBezTo>
                    <a:pt x="5443220" y="748030"/>
                    <a:pt x="5459730" y="769620"/>
                    <a:pt x="5471160" y="791210"/>
                  </a:cubicBezTo>
                  <a:cubicBezTo>
                    <a:pt x="5483860" y="814070"/>
                    <a:pt x="5492750" y="839470"/>
                    <a:pt x="5496560" y="864870"/>
                  </a:cubicBezTo>
                  <a:cubicBezTo>
                    <a:pt x="5500370" y="889000"/>
                    <a:pt x="5500370" y="916940"/>
                    <a:pt x="5496560" y="942340"/>
                  </a:cubicBezTo>
                  <a:cubicBezTo>
                    <a:pt x="5492750" y="966470"/>
                    <a:pt x="5483860" y="991870"/>
                    <a:pt x="5471160" y="1014730"/>
                  </a:cubicBezTo>
                  <a:cubicBezTo>
                    <a:pt x="5459730" y="1037590"/>
                    <a:pt x="5443220" y="1059180"/>
                    <a:pt x="5425440" y="1075690"/>
                  </a:cubicBezTo>
                  <a:cubicBezTo>
                    <a:pt x="5406390" y="1093470"/>
                    <a:pt x="5384800" y="1108710"/>
                    <a:pt x="5361940" y="1120140"/>
                  </a:cubicBezTo>
                  <a:cubicBezTo>
                    <a:pt x="5337810" y="1130300"/>
                    <a:pt x="5312410" y="1137920"/>
                    <a:pt x="5287010" y="1140460"/>
                  </a:cubicBezTo>
                  <a:cubicBezTo>
                    <a:pt x="5261610" y="1143000"/>
                    <a:pt x="5234940" y="1141730"/>
                    <a:pt x="5209540" y="1136650"/>
                  </a:cubicBezTo>
                  <a:cubicBezTo>
                    <a:pt x="5185410" y="1130300"/>
                    <a:pt x="5160010" y="1120140"/>
                    <a:pt x="5138420" y="1107440"/>
                  </a:cubicBezTo>
                  <a:cubicBezTo>
                    <a:pt x="5116830" y="1094740"/>
                    <a:pt x="5102860" y="1084580"/>
                    <a:pt x="5080000" y="1057910"/>
                  </a:cubicBezTo>
                  <a:cubicBezTo>
                    <a:pt x="5027930" y="999490"/>
                    <a:pt x="4958080" y="783590"/>
                    <a:pt x="4870450" y="737870"/>
                  </a:cubicBezTo>
                  <a:cubicBezTo>
                    <a:pt x="4801870" y="702310"/>
                    <a:pt x="4720590" y="731520"/>
                    <a:pt x="4627880" y="745490"/>
                  </a:cubicBezTo>
                  <a:cubicBezTo>
                    <a:pt x="4499610" y="765810"/>
                    <a:pt x="4297680" y="830580"/>
                    <a:pt x="4175760" y="869950"/>
                  </a:cubicBezTo>
                  <a:cubicBezTo>
                    <a:pt x="4089400" y="899160"/>
                    <a:pt x="4037330" y="929640"/>
                    <a:pt x="3961130" y="952500"/>
                  </a:cubicBezTo>
                  <a:cubicBezTo>
                    <a:pt x="3877310" y="976630"/>
                    <a:pt x="3782060" y="1003300"/>
                    <a:pt x="3694430" y="1007110"/>
                  </a:cubicBezTo>
                  <a:cubicBezTo>
                    <a:pt x="3610610" y="1010920"/>
                    <a:pt x="3524250" y="1014730"/>
                    <a:pt x="3448050" y="979170"/>
                  </a:cubicBezTo>
                  <a:cubicBezTo>
                    <a:pt x="3362960" y="938530"/>
                    <a:pt x="3282950" y="835660"/>
                    <a:pt x="3216910" y="754380"/>
                  </a:cubicBezTo>
                  <a:cubicBezTo>
                    <a:pt x="3154680" y="678180"/>
                    <a:pt x="3130550" y="533400"/>
                    <a:pt x="3060700" y="506730"/>
                  </a:cubicBezTo>
                  <a:cubicBezTo>
                    <a:pt x="2994660" y="481330"/>
                    <a:pt x="2896870" y="546100"/>
                    <a:pt x="2818130" y="575310"/>
                  </a:cubicBezTo>
                  <a:cubicBezTo>
                    <a:pt x="2739390" y="604520"/>
                    <a:pt x="2663190" y="638810"/>
                    <a:pt x="2588260" y="679450"/>
                  </a:cubicBezTo>
                  <a:cubicBezTo>
                    <a:pt x="2509520" y="721360"/>
                    <a:pt x="2439670" y="778510"/>
                    <a:pt x="2355850" y="825500"/>
                  </a:cubicBezTo>
                  <a:cubicBezTo>
                    <a:pt x="2263140" y="878840"/>
                    <a:pt x="2152650" y="962660"/>
                    <a:pt x="2053590" y="977900"/>
                  </a:cubicBezTo>
                  <a:cubicBezTo>
                    <a:pt x="1964690" y="990600"/>
                    <a:pt x="1868170" y="961390"/>
                    <a:pt x="1789430" y="932180"/>
                  </a:cubicBezTo>
                  <a:cubicBezTo>
                    <a:pt x="1717040" y="905510"/>
                    <a:pt x="1656080" y="863600"/>
                    <a:pt x="1593850" y="819150"/>
                  </a:cubicBezTo>
                  <a:cubicBezTo>
                    <a:pt x="1531620" y="774700"/>
                    <a:pt x="1469390" y="726440"/>
                    <a:pt x="1416050" y="668020"/>
                  </a:cubicBezTo>
                  <a:cubicBezTo>
                    <a:pt x="1360170" y="607060"/>
                    <a:pt x="1342390" y="477520"/>
                    <a:pt x="1268730" y="459740"/>
                  </a:cubicBezTo>
                  <a:cubicBezTo>
                    <a:pt x="1156970" y="434340"/>
                    <a:pt x="932180" y="651510"/>
                    <a:pt x="765810" y="732790"/>
                  </a:cubicBezTo>
                  <a:cubicBezTo>
                    <a:pt x="608330" y="808990"/>
                    <a:pt x="397510" y="906780"/>
                    <a:pt x="297180" y="935990"/>
                  </a:cubicBezTo>
                  <a:cubicBezTo>
                    <a:pt x="252730" y="948690"/>
                    <a:pt x="228600" y="953770"/>
                    <a:pt x="195580" y="951230"/>
                  </a:cubicBezTo>
                  <a:cubicBezTo>
                    <a:pt x="162560" y="948690"/>
                    <a:pt x="127000" y="935990"/>
                    <a:pt x="97790" y="918210"/>
                  </a:cubicBezTo>
                  <a:cubicBezTo>
                    <a:pt x="69850" y="900430"/>
                    <a:pt x="43180" y="866140"/>
                    <a:pt x="27940" y="843280"/>
                  </a:cubicBezTo>
                  <a:cubicBezTo>
                    <a:pt x="16510" y="826770"/>
                    <a:pt x="12700" y="815340"/>
                    <a:pt x="7620" y="795020"/>
                  </a:cubicBezTo>
                  <a:cubicBezTo>
                    <a:pt x="2540" y="768350"/>
                    <a:pt x="0" y="720090"/>
                    <a:pt x="5080" y="692150"/>
                  </a:cubicBezTo>
                  <a:cubicBezTo>
                    <a:pt x="7620" y="673100"/>
                    <a:pt x="13970" y="659130"/>
                    <a:pt x="21590" y="643890"/>
                  </a:cubicBezTo>
                  <a:cubicBezTo>
                    <a:pt x="29210" y="628650"/>
                    <a:pt x="35560" y="614680"/>
                    <a:pt x="49530" y="600710"/>
                  </a:cubicBezTo>
                  <a:cubicBezTo>
                    <a:pt x="68580" y="580390"/>
                    <a:pt x="132080" y="539750"/>
                    <a:pt x="132080" y="5397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15647509" y="1992206"/>
            <a:ext cx="2387688" cy="523373"/>
            <a:chOff x="0" y="0"/>
            <a:chExt cx="5596890" cy="12268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45720" y="33020"/>
              <a:ext cx="5500370" cy="1143000"/>
            </a:xfrm>
            <a:custGeom>
              <a:avLst/>
              <a:gdLst/>
              <a:ahLst/>
              <a:cxnLst/>
              <a:rect r="r" b="b" t="t" l="l"/>
              <a:pathLst>
                <a:path h="1143000" w="5500370">
                  <a:moveTo>
                    <a:pt x="132080" y="539750"/>
                  </a:moveTo>
                  <a:cubicBezTo>
                    <a:pt x="741680" y="264160"/>
                    <a:pt x="909320" y="127000"/>
                    <a:pt x="1055370" y="73660"/>
                  </a:cubicBezTo>
                  <a:cubicBezTo>
                    <a:pt x="1167130" y="33020"/>
                    <a:pt x="1280160" y="0"/>
                    <a:pt x="1370330" y="17780"/>
                  </a:cubicBezTo>
                  <a:cubicBezTo>
                    <a:pt x="1446530" y="31750"/>
                    <a:pt x="1508760" y="91440"/>
                    <a:pt x="1565910" y="142240"/>
                  </a:cubicBezTo>
                  <a:cubicBezTo>
                    <a:pt x="1621790" y="191770"/>
                    <a:pt x="1648460" y="254000"/>
                    <a:pt x="1711960" y="316230"/>
                  </a:cubicBezTo>
                  <a:cubicBezTo>
                    <a:pt x="1802130" y="405130"/>
                    <a:pt x="1976120" y="621030"/>
                    <a:pt x="2070100" y="607060"/>
                  </a:cubicBezTo>
                  <a:cubicBezTo>
                    <a:pt x="2147570" y="595630"/>
                    <a:pt x="2176780" y="405130"/>
                    <a:pt x="2249170" y="340360"/>
                  </a:cubicBezTo>
                  <a:cubicBezTo>
                    <a:pt x="2313940" y="283210"/>
                    <a:pt x="2393950" y="259080"/>
                    <a:pt x="2472690" y="223520"/>
                  </a:cubicBezTo>
                  <a:cubicBezTo>
                    <a:pt x="2556510" y="186690"/>
                    <a:pt x="2653030" y="147320"/>
                    <a:pt x="2736850" y="120650"/>
                  </a:cubicBezTo>
                  <a:cubicBezTo>
                    <a:pt x="2811780" y="99060"/>
                    <a:pt x="2876550" y="76200"/>
                    <a:pt x="2952750" y="73660"/>
                  </a:cubicBezTo>
                  <a:cubicBezTo>
                    <a:pt x="3039110" y="71120"/>
                    <a:pt x="3147060" y="80010"/>
                    <a:pt x="3229610" y="118110"/>
                  </a:cubicBezTo>
                  <a:cubicBezTo>
                    <a:pt x="3315970" y="158750"/>
                    <a:pt x="3392170" y="254000"/>
                    <a:pt x="3459480" y="317500"/>
                  </a:cubicBezTo>
                  <a:cubicBezTo>
                    <a:pt x="3515360" y="370840"/>
                    <a:pt x="3542030" y="443230"/>
                    <a:pt x="3608070" y="472440"/>
                  </a:cubicBezTo>
                  <a:cubicBezTo>
                    <a:pt x="3684270" y="505460"/>
                    <a:pt x="3799840" y="494030"/>
                    <a:pt x="3901440" y="478790"/>
                  </a:cubicBezTo>
                  <a:cubicBezTo>
                    <a:pt x="4017010" y="462280"/>
                    <a:pt x="4147820" y="396240"/>
                    <a:pt x="4260850" y="363220"/>
                  </a:cubicBezTo>
                  <a:cubicBezTo>
                    <a:pt x="4359910" y="335280"/>
                    <a:pt x="4451350" y="308610"/>
                    <a:pt x="4542790" y="293370"/>
                  </a:cubicBezTo>
                  <a:cubicBezTo>
                    <a:pt x="4626610" y="279400"/>
                    <a:pt x="4700270" y="270510"/>
                    <a:pt x="4785360" y="274320"/>
                  </a:cubicBezTo>
                  <a:cubicBezTo>
                    <a:pt x="4880610" y="278130"/>
                    <a:pt x="5002530" y="276860"/>
                    <a:pt x="5087620" y="321310"/>
                  </a:cubicBezTo>
                  <a:cubicBezTo>
                    <a:pt x="5172710" y="364490"/>
                    <a:pt x="5240020" y="458470"/>
                    <a:pt x="5297170" y="532130"/>
                  </a:cubicBezTo>
                  <a:cubicBezTo>
                    <a:pt x="5347970" y="599440"/>
                    <a:pt x="5384800" y="689610"/>
                    <a:pt x="5420360" y="740410"/>
                  </a:cubicBezTo>
                  <a:cubicBezTo>
                    <a:pt x="5443220" y="772160"/>
                    <a:pt x="5469890" y="788670"/>
                    <a:pt x="5482590" y="815340"/>
                  </a:cubicBezTo>
                  <a:cubicBezTo>
                    <a:pt x="5494020" y="838200"/>
                    <a:pt x="5497830" y="864870"/>
                    <a:pt x="5499100" y="890270"/>
                  </a:cubicBezTo>
                  <a:cubicBezTo>
                    <a:pt x="5500370" y="915670"/>
                    <a:pt x="5497830" y="942340"/>
                    <a:pt x="5490210" y="966470"/>
                  </a:cubicBezTo>
                  <a:cubicBezTo>
                    <a:pt x="5483860" y="991870"/>
                    <a:pt x="5472430" y="1016000"/>
                    <a:pt x="5458460" y="1036320"/>
                  </a:cubicBezTo>
                  <a:cubicBezTo>
                    <a:pt x="5444490" y="1057910"/>
                    <a:pt x="5425440" y="1076960"/>
                    <a:pt x="5405120" y="1093470"/>
                  </a:cubicBezTo>
                  <a:cubicBezTo>
                    <a:pt x="5384800" y="1108710"/>
                    <a:pt x="5361940" y="1121410"/>
                    <a:pt x="5337810" y="1129030"/>
                  </a:cubicBezTo>
                  <a:cubicBezTo>
                    <a:pt x="5313680" y="1137920"/>
                    <a:pt x="5287010" y="1141730"/>
                    <a:pt x="5261610" y="1141730"/>
                  </a:cubicBezTo>
                  <a:cubicBezTo>
                    <a:pt x="5236210" y="1141730"/>
                    <a:pt x="5209540" y="1137920"/>
                    <a:pt x="5185410" y="1129030"/>
                  </a:cubicBezTo>
                  <a:cubicBezTo>
                    <a:pt x="5161280" y="1121410"/>
                    <a:pt x="5137150" y="1108710"/>
                    <a:pt x="5116830" y="1093470"/>
                  </a:cubicBezTo>
                  <a:cubicBezTo>
                    <a:pt x="5096510" y="1078230"/>
                    <a:pt x="5078730" y="1057910"/>
                    <a:pt x="5063490" y="1037590"/>
                  </a:cubicBezTo>
                  <a:cubicBezTo>
                    <a:pt x="5049520" y="1016000"/>
                    <a:pt x="5038090" y="991870"/>
                    <a:pt x="5031740" y="967740"/>
                  </a:cubicBezTo>
                  <a:cubicBezTo>
                    <a:pt x="5024120" y="942340"/>
                    <a:pt x="5021580" y="915670"/>
                    <a:pt x="5022850" y="890270"/>
                  </a:cubicBezTo>
                  <a:cubicBezTo>
                    <a:pt x="5024120" y="864870"/>
                    <a:pt x="5030470" y="839470"/>
                    <a:pt x="5039360" y="815340"/>
                  </a:cubicBezTo>
                  <a:cubicBezTo>
                    <a:pt x="5049520" y="791210"/>
                    <a:pt x="5063490" y="768350"/>
                    <a:pt x="5078730" y="749300"/>
                  </a:cubicBezTo>
                  <a:cubicBezTo>
                    <a:pt x="5095240" y="730250"/>
                    <a:pt x="5116830" y="712470"/>
                    <a:pt x="5138420" y="699770"/>
                  </a:cubicBezTo>
                  <a:cubicBezTo>
                    <a:pt x="5160010" y="685800"/>
                    <a:pt x="5185410" y="675640"/>
                    <a:pt x="5209540" y="670560"/>
                  </a:cubicBezTo>
                  <a:cubicBezTo>
                    <a:pt x="5234940" y="665480"/>
                    <a:pt x="5261610" y="664210"/>
                    <a:pt x="5287010" y="666750"/>
                  </a:cubicBezTo>
                  <a:cubicBezTo>
                    <a:pt x="5312410" y="669290"/>
                    <a:pt x="5337810" y="676910"/>
                    <a:pt x="5360670" y="687070"/>
                  </a:cubicBezTo>
                  <a:cubicBezTo>
                    <a:pt x="5383530" y="697230"/>
                    <a:pt x="5406390" y="712470"/>
                    <a:pt x="5425440" y="730250"/>
                  </a:cubicBezTo>
                  <a:cubicBezTo>
                    <a:pt x="5443220" y="748030"/>
                    <a:pt x="5459730" y="769620"/>
                    <a:pt x="5471160" y="791210"/>
                  </a:cubicBezTo>
                  <a:cubicBezTo>
                    <a:pt x="5483860" y="814070"/>
                    <a:pt x="5492750" y="839470"/>
                    <a:pt x="5496560" y="864870"/>
                  </a:cubicBezTo>
                  <a:cubicBezTo>
                    <a:pt x="5500370" y="889000"/>
                    <a:pt x="5500370" y="916940"/>
                    <a:pt x="5496560" y="942340"/>
                  </a:cubicBezTo>
                  <a:cubicBezTo>
                    <a:pt x="5492750" y="966470"/>
                    <a:pt x="5483860" y="991870"/>
                    <a:pt x="5471160" y="1014730"/>
                  </a:cubicBezTo>
                  <a:cubicBezTo>
                    <a:pt x="5459730" y="1037590"/>
                    <a:pt x="5443220" y="1059180"/>
                    <a:pt x="5425440" y="1075690"/>
                  </a:cubicBezTo>
                  <a:cubicBezTo>
                    <a:pt x="5406390" y="1093470"/>
                    <a:pt x="5384800" y="1108710"/>
                    <a:pt x="5361940" y="1120140"/>
                  </a:cubicBezTo>
                  <a:cubicBezTo>
                    <a:pt x="5337810" y="1130300"/>
                    <a:pt x="5312410" y="1137920"/>
                    <a:pt x="5287010" y="1140460"/>
                  </a:cubicBezTo>
                  <a:cubicBezTo>
                    <a:pt x="5261610" y="1143000"/>
                    <a:pt x="5234940" y="1141730"/>
                    <a:pt x="5209540" y="1136650"/>
                  </a:cubicBezTo>
                  <a:cubicBezTo>
                    <a:pt x="5185410" y="1130300"/>
                    <a:pt x="5160010" y="1120140"/>
                    <a:pt x="5138420" y="1107440"/>
                  </a:cubicBezTo>
                  <a:cubicBezTo>
                    <a:pt x="5116830" y="1094740"/>
                    <a:pt x="5102860" y="1084580"/>
                    <a:pt x="5080000" y="1057910"/>
                  </a:cubicBezTo>
                  <a:cubicBezTo>
                    <a:pt x="5027930" y="999490"/>
                    <a:pt x="4958080" y="783590"/>
                    <a:pt x="4870450" y="737870"/>
                  </a:cubicBezTo>
                  <a:cubicBezTo>
                    <a:pt x="4801870" y="702310"/>
                    <a:pt x="4720590" y="731520"/>
                    <a:pt x="4627880" y="745490"/>
                  </a:cubicBezTo>
                  <a:cubicBezTo>
                    <a:pt x="4499610" y="765810"/>
                    <a:pt x="4297680" y="830580"/>
                    <a:pt x="4175760" y="869950"/>
                  </a:cubicBezTo>
                  <a:cubicBezTo>
                    <a:pt x="4089400" y="899160"/>
                    <a:pt x="4037330" y="929640"/>
                    <a:pt x="3961130" y="952500"/>
                  </a:cubicBezTo>
                  <a:cubicBezTo>
                    <a:pt x="3877310" y="976630"/>
                    <a:pt x="3782060" y="1003300"/>
                    <a:pt x="3694430" y="1007110"/>
                  </a:cubicBezTo>
                  <a:cubicBezTo>
                    <a:pt x="3610610" y="1010920"/>
                    <a:pt x="3524250" y="1014730"/>
                    <a:pt x="3448050" y="979170"/>
                  </a:cubicBezTo>
                  <a:cubicBezTo>
                    <a:pt x="3362960" y="938530"/>
                    <a:pt x="3282950" y="835660"/>
                    <a:pt x="3216910" y="754380"/>
                  </a:cubicBezTo>
                  <a:cubicBezTo>
                    <a:pt x="3154680" y="678180"/>
                    <a:pt x="3130550" y="533400"/>
                    <a:pt x="3060700" y="506730"/>
                  </a:cubicBezTo>
                  <a:cubicBezTo>
                    <a:pt x="2994660" y="481330"/>
                    <a:pt x="2896870" y="546100"/>
                    <a:pt x="2818130" y="575310"/>
                  </a:cubicBezTo>
                  <a:cubicBezTo>
                    <a:pt x="2739390" y="604520"/>
                    <a:pt x="2663190" y="638810"/>
                    <a:pt x="2588260" y="679450"/>
                  </a:cubicBezTo>
                  <a:cubicBezTo>
                    <a:pt x="2509520" y="721360"/>
                    <a:pt x="2439670" y="778510"/>
                    <a:pt x="2355850" y="825500"/>
                  </a:cubicBezTo>
                  <a:cubicBezTo>
                    <a:pt x="2263140" y="878840"/>
                    <a:pt x="2152650" y="962660"/>
                    <a:pt x="2053590" y="977900"/>
                  </a:cubicBezTo>
                  <a:cubicBezTo>
                    <a:pt x="1964690" y="990600"/>
                    <a:pt x="1868170" y="961390"/>
                    <a:pt x="1789430" y="932180"/>
                  </a:cubicBezTo>
                  <a:cubicBezTo>
                    <a:pt x="1717040" y="905510"/>
                    <a:pt x="1656080" y="863600"/>
                    <a:pt x="1593850" y="819150"/>
                  </a:cubicBezTo>
                  <a:cubicBezTo>
                    <a:pt x="1531620" y="774700"/>
                    <a:pt x="1469390" y="726440"/>
                    <a:pt x="1416050" y="668020"/>
                  </a:cubicBezTo>
                  <a:cubicBezTo>
                    <a:pt x="1360170" y="607060"/>
                    <a:pt x="1342390" y="477520"/>
                    <a:pt x="1268730" y="459740"/>
                  </a:cubicBezTo>
                  <a:cubicBezTo>
                    <a:pt x="1156970" y="434340"/>
                    <a:pt x="932180" y="651510"/>
                    <a:pt x="765810" y="732790"/>
                  </a:cubicBezTo>
                  <a:cubicBezTo>
                    <a:pt x="608330" y="808990"/>
                    <a:pt x="397510" y="906780"/>
                    <a:pt x="297180" y="935990"/>
                  </a:cubicBezTo>
                  <a:cubicBezTo>
                    <a:pt x="252730" y="948690"/>
                    <a:pt x="228600" y="953770"/>
                    <a:pt x="195580" y="951230"/>
                  </a:cubicBezTo>
                  <a:cubicBezTo>
                    <a:pt x="162560" y="948690"/>
                    <a:pt x="127000" y="935990"/>
                    <a:pt x="97790" y="918210"/>
                  </a:cubicBezTo>
                  <a:cubicBezTo>
                    <a:pt x="69850" y="900430"/>
                    <a:pt x="43180" y="866140"/>
                    <a:pt x="27940" y="843280"/>
                  </a:cubicBezTo>
                  <a:cubicBezTo>
                    <a:pt x="16510" y="826770"/>
                    <a:pt x="12700" y="815340"/>
                    <a:pt x="7620" y="795020"/>
                  </a:cubicBezTo>
                  <a:cubicBezTo>
                    <a:pt x="2540" y="768350"/>
                    <a:pt x="0" y="720090"/>
                    <a:pt x="5080" y="692150"/>
                  </a:cubicBezTo>
                  <a:cubicBezTo>
                    <a:pt x="7620" y="673100"/>
                    <a:pt x="13970" y="659130"/>
                    <a:pt x="21590" y="643890"/>
                  </a:cubicBezTo>
                  <a:cubicBezTo>
                    <a:pt x="29210" y="628650"/>
                    <a:pt x="35560" y="614680"/>
                    <a:pt x="49530" y="600710"/>
                  </a:cubicBezTo>
                  <a:cubicBezTo>
                    <a:pt x="68580" y="580390"/>
                    <a:pt x="132080" y="539750"/>
                    <a:pt x="132080" y="5397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3246120" y="5509260"/>
            <a:ext cx="1158240" cy="426720"/>
            <a:chOff x="0" y="0"/>
            <a:chExt cx="1544320" cy="56896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9530" y="44450"/>
              <a:ext cx="1446530" cy="473710"/>
            </a:xfrm>
            <a:custGeom>
              <a:avLst/>
              <a:gdLst/>
              <a:ahLst/>
              <a:cxnLst/>
              <a:rect r="r" b="b" t="t" l="l"/>
              <a:pathLst>
                <a:path h="473710" w="1446530">
                  <a:moveTo>
                    <a:pt x="1228090" y="473710"/>
                  </a:moveTo>
                  <a:cubicBezTo>
                    <a:pt x="600710" y="448310"/>
                    <a:pt x="320040" y="461010"/>
                    <a:pt x="223520" y="453390"/>
                  </a:cubicBezTo>
                  <a:cubicBezTo>
                    <a:pt x="187960" y="449580"/>
                    <a:pt x="173990" y="448310"/>
                    <a:pt x="152400" y="440690"/>
                  </a:cubicBezTo>
                  <a:cubicBezTo>
                    <a:pt x="129540" y="433070"/>
                    <a:pt x="106680" y="421640"/>
                    <a:pt x="88900" y="407670"/>
                  </a:cubicBezTo>
                  <a:cubicBezTo>
                    <a:pt x="69850" y="392430"/>
                    <a:pt x="52070" y="374650"/>
                    <a:pt x="39370" y="354330"/>
                  </a:cubicBezTo>
                  <a:cubicBezTo>
                    <a:pt x="25400" y="335280"/>
                    <a:pt x="15240" y="312420"/>
                    <a:pt x="8890" y="289560"/>
                  </a:cubicBezTo>
                  <a:cubicBezTo>
                    <a:pt x="2540" y="266700"/>
                    <a:pt x="0" y="241300"/>
                    <a:pt x="1270" y="217170"/>
                  </a:cubicBezTo>
                  <a:cubicBezTo>
                    <a:pt x="2540" y="193040"/>
                    <a:pt x="7620" y="168910"/>
                    <a:pt x="16510" y="147320"/>
                  </a:cubicBezTo>
                  <a:cubicBezTo>
                    <a:pt x="25400" y="124460"/>
                    <a:pt x="38100" y="102870"/>
                    <a:pt x="53340" y="85090"/>
                  </a:cubicBezTo>
                  <a:cubicBezTo>
                    <a:pt x="69850" y="67310"/>
                    <a:pt x="88900" y="50800"/>
                    <a:pt x="109220" y="38100"/>
                  </a:cubicBezTo>
                  <a:cubicBezTo>
                    <a:pt x="129540" y="26670"/>
                    <a:pt x="152400" y="16510"/>
                    <a:pt x="176530" y="11430"/>
                  </a:cubicBezTo>
                  <a:cubicBezTo>
                    <a:pt x="199390" y="6350"/>
                    <a:pt x="224790" y="5080"/>
                    <a:pt x="247650" y="7620"/>
                  </a:cubicBezTo>
                  <a:cubicBezTo>
                    <a:pt x="271780" y="10160"/>
                    <a:pt x="295910" y="17780"/>
                    <a:pt x="317500" y="27940"/>
                  </a:cubicBezTo>
                  <a:cubicBezTo>
                    <a:pt x="339090" y="38100"/>
                    <a:pt x="360680" y="52070"/>
                    <a:pt x="377190" y="68580"/>
                  </a:cubicBezTo>
                  <a:cubicBezTo>
                    <a:pt x="394970" y="85090"/>
                    <a:pt x="410210" y="104140"/>
                    <a:pt x="420370" y="125730"/>
                  </a:cubicBezTo>
                  <a:cubicBezTo>
                    <a:pt x="431800" y="147320"/>
                    <a:pt x="439420" y="170180"/>
                    <a:pt x="443230" y="194310"/>
                  </a:cubicBezTo>
                  <a:cubicBezTo>
                    <a:pt x="447040" y="217170"/>
                    <a:pt x="447040" y="242570"/>
                    <a:pt x="443230" y="266700"/>
                  </a:cubicBezTo>
                  <a:cubicBezTo>
                    <a:pt x="439420" y="289560"/>
                    <a:pt x="431800" y="313690"/>
                    <a:pt x="420370" y="335280"/>
                  </a:cubicBezTo>
                  <a:cubicBezTo>
                    <a:pt x="408940" y="355600"/>
                    <a:pt x="393700" y="375920"/>
                    <a:pt x="377190" y="392430"/>
                  </a:cubicBezTo>
                  <a:cubicBezTo>
                    <a:pt x="359410" y="407670"/>
                    <a:pt x="337820" y="422910"/>
                    <a:pt x="316230" y="431800"/>
                  </a:cubicBezTo>
                  <a:cubicBezTo>
                    <a:pt x="294640" y="441960"/>
                    <a:pt x="270510" y="449580"/>
                    <a:pt x="247650" y="452120"/>
                  </a:cubicBezTo>
                  <a:cubicBezTo>
                    <a:pt x="223520" y="454660"/>
                    <a:pt x="198120" y="452120"/>
                    <a:pt x="175260" y="447040"/>
                  </a:cubicBezTo>
                  <a:cubicBezTo>
                    <a:pt x="152400" y="441960"/>
                    <a:pt x="128270" y="433070"/>
                    <a:pt x="107950" y="420370"/>
                  </a:cubicBezTo>
                  <a:cubicBezTo>
                    <a:pt x="87630" y="408940"/>
                    <a:pt x="68580" y="392430"/>
                    <a:pt x="53340" y="373380"/>
                  </a:cubicBezTo>
                  <a:cubicBezTo>
                    <a:pt x="38100" y="355600"/>
                    <a:pt x="25400" y="334010"/>
                    <a:pt x="16510" y="312420"/>
                  </a:cubicBezTo>
                  <a:cubicBezTo>
                    <a:pt x="7620" y="289560"/>
                    <a:pt x="2540" y="265430"/>
                    <a:pt x="1270" y="241300"/>
                  </a:cubicBezTo>
                  <a:cubicBezTo>
                    <a:pt x="0" y="217170"/>
                    <a:pt x="2540" y="193040"/>
                    <a:pt x="8890" y="170180"/>
                  </a:cubicBezTo>
                  <a:cubicBezTo>
                    <a:pt x="15240" y="147320"/>
                    <a:pt x="25400" y="124460"/>
                    <a:pt x="39370" y="104140"/>
                  </a:cubicBezTo>
                  <a:cubicBezTo>
                    <a:pt x="52070" y="85090"/>
                    <a:pt x="69850" y="66040"/>
                    <a:pt x="88900" y="52070"/>
                  </a:cubicBezTo>
                  <a:cubicBezTo>
                    <a:pt x="107950" y="38100"/>
                    <a:pt x="130810" y="25400"/>
                    <a:pt x="152400" y="17780"/>
                  </a:cubicBezTo>
                  <a:cubicBezTo>
                    <a:pt x="175260" y="11430"/>
                    <a:pt x="189230" y="8890"/>
                    <a:pt x="223520" y="6350"/>
                  </a:cubicBezTo>
                  <a:cubicBezTo>
                    <a:pt x="325120" y="0"/>
                    <a:pt x="655320" y="8890"/>
                    <a:pt x="808990" y="17780"/>
                  </a:cubicBezTo>
                  <a:cubicBezTo>
                    <a:pt x="906780" y="24130"/>
                    <a:pt x="977900" y="38100"/>
                    <a:pt x="1051560" y="41910"/>
                  </a:cubicBezTo>
                  <a:cubicBezTo>
                    <a:pt x="1115060" y="45720"/>
                    <a:pt x="1178560" y="36830"/>
                    <a:pt x="1228090" y="41910"/>
                  </a:cubicBezTo>
                  <a:cubicBezTo>
                    <a:pt x="1267460" y="46990"/>
                    <a:pt x="1303020" y="55880"/>
                    <a:pt x="1328420" y="67310"/>
                  </a:cubicBezTo>
                  <a:cubicBezTo>
                    <a:pt x="1347470" y="74930"/>
                    <a:pt x="1357630" y="82550"/>
                    <a:pt x="1371600" y="96520"/>
                  </a:cubicBezTo>
                  <a:cubicBezTo>
                    <a:pt x="1391920" y="116840"/>
                    <a:pt x="1418590" y="149860"/>
                    <a:pt x="1430020" y="181610"/>
                  </a:cubicBezTo>
                  <a:cubicBezTo>
                    <a:pt x="1441450" y="212090"/>
                    <a:pt x="1446530" y="250190"/>
                    <a:pt x="1442720" y="283210"/>
                  </a:cubicBezTo>
                  <a:cubicBezTo>
                    <a:pt x="1438910" y="316230"/>
                    <a:pt x="1419860" y="355600"/>
                    <a:pt x="1405890" y="379730"/>
                  </a:cubicBezTo>
                  <a:cubicBezTo>
                    <a:pt x="1395730" y="397510"/>
                    <a:pt x="1384300" y="407670"/>
                    <a:pt x="1371600" y="419100"/>
                  </a:cubicBezTo>
                  <a:cubicBezTo>
                    <a:pt x="1358900" y="430530"/>
                    <a:pt x="1347470" y="440690"/>
                    <a:pt x="1328420" y="448310"/>
                  </a:cubicBezTo>
                  <a:cubicBezTo>
                    <a:pt x="1303020" y="459740"/>
                    <a:pt x="1228090" y="473710"/>
                    <a:pt x="1228090" y="47371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3566160" y="5978842"/>
            <a:ext cx="836295" cy="730568"/>
            <a:chOff x="0" y="0"/>
            <a:chExt cx="1115060" cy="97409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49530" y="48260"/>
              <a:ext cx="1016000" cy="876300"/>
            </a:xfrm>
            <a:custGeom>
              <a:avLst/>
              <a:gdLst/>
              <a:ahLst/>
              <a:cxnLst/>
              <a:rect r="r" b="b" t="t" l="l"/>
              <a:pathLst>
                <a:path h="876300" w="1016000">
                  <a:moveTo>
                    <a:pt x="916940" y="392430"/>
                  </a:moveTo>
                  <a:cubicBezTo>
                    <a:pt x="580390" y="614680"/>
                    <a:pt x="402590" y="797560"/>
                    <a:pt x="328930" y="843280"/>
                  </a:cubicBezTo>
                  <a:cubicBezTo>
                    <a:pt x="299720" y="861060"/>
                    <a:pt x="287020" y="864870"/>
                    <a:pt x="264160" y="869950"/>
                  </a:cubicBezTo>
                  <a:cubicBezTo>
                    <a:pt x="242570" y="875030"/>
                    <a:pt x="217170" y="876300"/>
                    <a:pt x="195580" y="873760"/>
                  </a:cubicBezTo>
                  <a:cubicBezTo>
                    <a:pt x="172720" y="872490"/>
                    <a:pt x="148590" y="866140"/>
                    <a:pt x="128270" y="855980"/>
                  </a:cubicBezTo>
                  <a:cubicBezTo>
                    <a:pt x="106680" y="847090"/>
                    <a:pt x="86360" y="833120"/>
                    <a:pt x="69850" y="817880"/>
                  </a:cubicBezTo>
                  <a:cubicBezTo>
                    <a:pt x="53340" y="802640"/>
                    <a:pt x="38100" y="783590"/>
                    <a:pt x="27940" y="763270"/>
                  </a:cubicBezTo>
                  <a:cubicBezTo>
                    <a:pt x="16510" y="742950"/>
                    <a:pt x="8890" y="720090"/>
                    <a:pt x="3810" y="698500"/>
                  </a:cubicBezTo>
                  <a:cubicBezTo>
                    <a:pt x="0" y="675640"/>
                    <a:pt x="0" y="651510"/>
                    <a:pt x="3810" y="628650"/>
                  </a:cubicBezTo>
                  <a:cubicBezTo>
                    <a:pt x="7620" y="605790"/>
                    <a:pt x="13970" y="582930"/>
                    <a:pt x="25400" y="562610"/>
                  </a:cubicBezTo>
                  <a:cubicBezTo>
                    <a:pt x="35560" y="542290"/>
                    <a:pt x="49530" y="523240"/>
                    <a:pt x="66040" y="506730"/>
                  </a:cubicBezTo>
                  <a:cubicBezTo>
                    <a:pt x="82550" y="491490"/>
                    <a:pt x="102870" y="477520"/>
                    <a:pt x="123190" y="467360"/>
                  </a:cubicBezTo>
                  <a:cubicBezTo>
                    <a:pt x="143510" y="457200"/>
                    <a:pt x="167640" y="450850"/>
                    <a:pt x="190500" y="448310"/>
                  </a:cubicBezTo>
                  <a:cubicBezTo>
                    <a:pt x="212090" y="444500"/>
                    <a:pt x="237490" y="445770"/>
                    <a:pt x="259080" y="450850"/>
                  </a:cubicBezTo>
                  <a:cubicBezTo>
                    <a:pt x="281940" y="455930"/>
                    <a:pt x="304800" y="463550"/>
                    <a:pt x="323850" y="476250"/>
                  </a:cubicBezTo>
                  <a:cubicBezTo>
                    <a:pt x="344170" y="487680"/>
                    <a:pt x="361950" y="502920"/>
                    <a:pt x="377190" y="519430"/>
                  </a:cubicBezTo>
                  <a:cubicBezTo>
                    <a:pt x="392430" y="537210"/>
                    <a:pt x="405130" y="557530"/>
                    <a:pt x="414020" y="579120"/>
                  </a:cubicBezTo>
                  <a:cubicBezTo>
                    <a:pt x="422910" y="600710"/>
                    <a:pt x="427990" y="623570"/>
                    <a:pt x="429260" y="646430"/>
                  </a:cubicBezTo>
                  <a:cubicBezTo>
                    <a:pt x="431800" y="669290"/>
                    <a:pt x="429260" y="693420"/>
                    <a:pt x="422910" y="716280"/>
                  </a:cubicBezTo>
                  <a:cubicBezTo>
                    <a:pt x="416560" y="737870"/>
                    <a:pt x="407670" y="759460"/>
                    <a:pt x="394970" y="778510"/>
                  </a:cubicBezTo>
                  <a:cubicBezTo>
                    <a:pt x="382270" y="797560"/>
                    <a:pt x="365760" y="816610"/>
                    <a:pt x="347980" y="830580"/>
                  </a:cubicBezTo>
                  <a:cubicBezTo>
                    <a:pt x="328930" y="844550"/>
                    <a:pt x="308610" y="855980"/>
                    <a:pt x="287020" y="863600"/>
                  </a:cubicBezTo>
                  <a:cubicBezTo>
                    <a:pt x="265430" y="871220"/>
                    <a:pt x="241300" y="875030"/>
                    <a:pt x="218440" y="875030"/>
                  </a:cubicBezTo>
                  <a:cubicBezTo>
                    <a:pt x="195580" y="875030"/>
                    <a:pt x="171450" y="872490"/>
                    <a:pt x="149860" y="864870"/>
                  </a:cubicBezTo>
                  <a:cubicBezTo>
                    <a:pt x="128270" y="857250"/>
                    <a:pt x="106680" y="847090"/>
                    <a:pt x="87630" y="833120"/>
                  </a:cubicBezTo>
                  <a:cubicBezTo>
                    <a:pt x="69850" y="819150"/>
                    <a:pt x="52070" y="801370"/>
                    <a:pt x="39370" y="783590"/>
                  </a:cubicBezTo>
                  <a:cubicBezTo>
                    <a:pt x="26670" y="764540"/>
                    <a:pt x="16510" y="742950"/>
                    <a:pt x="10160" y="720090"/>
                  </a:cubicBezTo>
                  <a:cubicBezTo>
                    <a:pt x="3810" y="698500"/>
                    <a:pt x="0" y="674370"/>
                    <a:pt x="1270" y="651510"/>
                  </a:cubicBezTo>
                  <a:cubicBezTo>
                    <a:pt x="2540" y="628650"/>
                    <a:pt x="7620" y="604520"/>
                    <a:pt x="15240" y="584200"/>
                  </a:cubicBezTo>
                  <a:cubicBezTo>
                    <a:pt x="24130" y="562610"/>
                    <a:pt x="31750" y="546100"/>
                    <a:pt x="50800" y="523240"/>
                  </a:cubicBezTo>
                  <a:cubicBezTo>
                    <a:pt x="82550" y="483870"/>
                    <a:pt x="148590" y="429260"/>
                    <a:pt x="209550" y="379730"/>
                  </a:cubicBezTo>
                  <a:cubicBezTo>
                    <a:pt x="283210" y="317500"/>
                    <a:pt x="381000" y="242570"/>
                    <a:pt x="463550" y="182880"/>
                  </a:cubicBezTo>
                  <a:cubicBezTo>
                    <a:pt x="539750" y="128270"/>
                    <a:pt x="627380" y="66040"/>
                    <a:pt x="687070" y="35560"/>
                  </a:cubicBezTo>
                  <a:cubicBezTo>
                    <a:pt x="725170" y="17780"/>
                    <a:pt x="755650" y="7620"/>
                    <a:pt x="783590" y="2540"/>
                  </a:cubicBezTo>
                  <a:cubicBezTo>
                    <a:pt x="802640" y="0"/>
                    <a:pt x="815340" y="0"/>
                    <a:pt x="834390" y="5080"/>
                  </a:cubicBezTo>
                  <a:cubicBezTo>
                    <a:pt x="861060" y="10160"/>
                    <a:pt x="904240" y="29210"/>
                    <a:pt x="928370" y="43180"/>
                  </a:cubicBezTo>
                  <a:cubicBezTo>
                    <a:pt x="944880" y="54610"/>
                    <a:pt x="953770" y="63500"/>
                    <a:pt x="965200" y="78740"/>
                  </a:cubicBezTo>
                  <a:cubicBezTo>
                    <a:pt x="981710" y="101600"/>
                    <a:pt x="1002030" y="143510"/>
                    <a:pt x="1009650" y="170180"/>
                  </a:cubicBezTo>
                  <a:cubicBezTo>
                    <a:pt x="1014730" y="189230"/>
                    <a:pt x="1016000" y="201930"/>
                    <a:pt x="1013460" y="220980"/>
                  </a:cubicBezTo>
                  <a:cubicBezTo>
                    <a:pt x="1010920" y="248920"/>
                    <a:pt x="1002030" y="289560"/>
                    <a:pt x="986790" y="318770"/>
                  </a:cubicBezTo>
                  <a:cubicBezTo>
                    <a:pt x="970280" y="346710"/>
                    <a:pt x="916940" y="392430"/>
                    <a:pt x="916940" y="3924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3" id="23"/>
          <p:cNvGrpSpPr/>
          <p:nvPr/>
        </p:nvGrpSpPr>
        <p:grpSpPr>
          <a:xfrm rot="0">
            <a:off x="3896678" y="4862512"/>
            <a:ext cx="671512" cy="590550"/>
            <a:chOff x="0" y="0"/>
            <a:chExt cx="895350" cy="7874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49530" y="49530"/>
              <a:ext cx="798830" cy="688340"/>
            </a:xfrm>
            <a:custGeom>
              <a:avLst/>
              <a:gdLst/>
              <a:ahLst/>
              <a:cxnLst/>
              <a:rect r="r" b="b" t="t" l="l"/>
              <a:pathLst>
                <a:path h="688340" w="798830">
                  <a:moveTo>
                    <a:pt x="471170" y="654050"/>
                  </a:moveTo>
                  <a:cubicBezTo>
                    <a:pt x="99060" y="407670"/>
                    <a:pt x="57150" y="370840"/>
                    <a:pt x="33020" y="336550"/>
                  </a:cubicBezTo>
                  <a:cubicBezTo>
                    <a:pt x="17780" y="313690"/>
                    <a:pt x="11430" y="293370"/>
                    <a:pt x="6350" y="270510"/>
                  </a:cubicBezTo>
                  <a:cubicBezTo>
                    <a:pt x="1270" y="247650"/>
                    <a:pt x="0" y="222250"/>
                    <a:pt x="2540" y="199390"/>
                  </a:cubicBezTo>
                  <a:cubicBezTo>
                    <a:pt x="3810" y="175260"/>
                    <a:pt x="11430" y="151130"/>
                    <a:pt x="20320" y="130810"/>
                  </a:cubicBezTo>
                  <a:cubicBezTo>
                    <a:pt x="30480" y="109220"/>
                    <a:pt x="44450" y="87630"/>
                    <a:pt x="59690" y="71120"/>
                  </a:cubicBezTo>
                  <a:cubicBezTo>
                    <a:pt x="76200" y="53340"/>
                    <a:pt x="96520" y="38100"/>
                    <a:pt x="116840" y="26670"/>
                  </a:cubicBezTo>
                  <a:cubicBezTo>
                    <a:pt x="137160" y="16510"/>
                    <a:pt x="161290" y="7620"/>
                    <a:pt x="184150" y="3810"/>
                  </a:cubicBezTo>
                  <a:cubicBezTo>
                    <a:pt x="207010" y="0"/>
                    <a:pt x="232410" y="0"/>
                    <a:pt x="256540" y="3810"/>
                  </a:cubicBezTo>
                  <a:cubicBezTo>
                    <a:pt x="279400" y="7620"/>
                    <a:pt x="303530" y="15240"/>
                    <a:pt x="323850" y="25400"/>
                  </a:cubicBezTo>
                  <a:cubicBezTo>
                    <a:pt x="344170" y="36830"/>
                    <a:pt x="364490" y="52070"/>
                    <a:pt x="381000" y="68580"/>
                  </a:cubicBezTo>
                  <a:cubicBezTo>
                    <a:pt x="397510" y="85090"/>
                    <a:pt x="411480" y="106680"/>
                    <a:pt x="421640" y="127000"/>
                  </a:cubicBezTo>
                  <a:cubicBezTo>
                    <a:pt x="431800" y="148590"/>
                    <a:pt x="438150" y="172720"/>
                    <a:pt x="440690" y="196850"/>
                  </a:cubicBezTo>
                  <a:cubicBezTo>
                    <a:pt x="443230" y="219710"/>
                    <a:pt x="441960" y="245110"/>
                    <a:pt x="438150" y="267970"/>
                  </a:cubicBezTo>
                  <a:cubicBezTo>
                    <a:pt x="433070" y="290830"/>
                    <a:pt x="424180" y="313690"/>
                    <a:pt x="411480" y="334010"/>
                  </a:cubicBezTo>
                  <a:cubicBezTo>
                    <a:pt x="400050" y="354330"/>
                    <a:pt x="383540" y="373380"/>
                    <a:pt x="365760" y="388620"/>
                  </a:cubicBezTo>
                  <a:cubicBezTo>
                    <a:pt x="347980" y="403860"/>
                    <a:pt x="326390" y="417830"/>
                    <a:pt x="304800" y="426720"/>
                  </a:cubicBezTo>
                  <a:cubicBezTo>
                    <a:pt x="283210" y="435610"/>
                    <a:pt x="259080" y="440690"/>
                    <a:pt x="234950" y="441960"/>
                  </a:cubicBezTo>
                  <a:cubicBezTo>
                    <a:pt x="212090" y="443230"/>
                    <a:pt x="186690" y="440690"/>
                    <a:pt x="163830" y="434340"/>
                  </a:cubicBezTo>
                  <a:cubicBezTo>
                    <a:pt x="140970" y="427990"/>
                    <a:pt x="118110" y="417830"/>
                    <a:pt x="99060" y="405130"/>
                  </a:cubicBezTo>
                  <a:cubicBezTo>
                    <a:pt x="80010" y="392430"/>
                    <a:pt x="60960" y="374650"/>
                    <a:pt x="46990" y="356870"/>
                  </a:cubicBezTo>
                  <a:cubicBezTo>
                    <a:pt x="31750" y="337820"/>
                    <a:pt x="20320" y="316230"/>
                    <a:pt x="12700" y="293370"/>
                  </a:cubicBezTo>
                  <a:cubicBezTo>
                    <a:pt x="5080" y="271780"/>
                    <a:pt x="1270" y="246380"/>
                    <a:pt x="1270" y="223520"/>
                  </a:cubicBezTo>
                  <a:cubicBezTo>
                    <a:pt x="1270" y="199390"/>
                    <a:pt x="5080" y="175260"/>
                    <a:pt x="11430" y="152400"/>
                  </a:cubicBezTo>
                  <a:cubicBezTo>
                    <a:pt x="19050" y="129540"/>
                    <a:pt x="30480" y="107950"/>
                    <a:pt x="44450" y="88900"/>
                  </a:cubicBezTo>
                  <a:cubicBezTo>
                    <a:pt x="59690" y="69850"/>
                    <a:pt x="77470" y="53340"/>
                    <a:pt x="96520" y="39370"/>
                  </a:cubicBezTo>
                  <a:cubicBezTo>
                    <a:pt x="115570" y="26670"/>
                    <a:pt x="138430" y="15240"/>
                    <a:pt x="161290" y="8890"/>
                  </a:cubicBezTo>
                  <a:cubicBezTo>
                    <a:pt x="184150" y="2540"/>
                    <a:pt x="208280" y="0"/>
                    <a:pt x="232410" y="1270"/>
                  </a:cubicBezTo>
                  <a:cubicBezTo>
                    <a:pt x="255270" y="2540"/>
                    <a:pt x="280670" y="7620"/>
                    <a:pt x="302260" y="16510"/>
                  </a:cubicBezTo>
                  <a:cubicBezTo>
                    <a:pt x="323850" y="24130"/>
                    <a:pt x="345440" y="36830"/>
                    <a:pt x="363220" y="52070"/>
                  </a:cubicBezTo>
                  <a:cubicBezTo>
                    <a:pt x="381000" y="67310"/>
                    <a:pt x="412750" y="104140"/>
                    <a:pt x="410210" y="106680"/>
                  </a:cubicBezTo>
                  <a:cubicBezTo>
                    <a:pt x="407670" y="109220"/>
                    <a:pt x="354330" y="71120"/>
                    <a:pt x="354330" y="71120"/>
                  </a:cubicBezTo>
                  <a:cubicBezTo>
                    <a:pt x="353060" y="72390"/>
                    <a:pt x="628650" y="234950"/>
                    <a:pt x="698500" y="290830"/>
                  </a:cubicBezTo>
                  <a:cubicBezTo>
                    <a:pt x="732790" y="320040"/>
                    <a:pt x="754380" y="341630"/>
                    <a:pt x="769620" y="364490"/>
                  </a:cubicBezTo>
                  <a:cubicBezTo>
                    <a:pt x="779780" y="381000"/>
                    <a:pt x="784860" y="392430"/>
                    <a:pt x="789940" y="412750"/>
                  </a:cubicBezTo>
                  <a:cubicBezTo>
                    <a:pt x="796290" y="439420"/>
                    <a:pt x="798830" y="486410"/>
                    <a:pt x="795020" y="514350"/>
                  </a:cubicBezTo>
                  <a:cubicBezTo>
                    <a:pt x="791210" y="534670"/>
                    <a:pt x="787400" y="546100"/>
                    <a:pt x="778510" y="563880"/>
                  </a:cubicBezTo>
                  <a:cubicBezTo>
                    <a:pt x="764540" y="588010"/>
                    <a:pt x="735330" y="624840"/>
                    <a:pt x="713740" y="643890"/>
                  </a:cubicBezTo>
                  <a:cubicBezTo>
                    <a:pt x="698500" y="656590"/>
                    <a:pt x="688340" y="662940"/>
                    <a:pt x="669290" y="669290"/>
                  </a:cubicBezTo>
                  <a:cubicBezTo>
                    <a:pt x="643890" y="678180"/>
                    <a:pt x="601980" y="688340"/>
                    <a:pt x="568960" y="685800"/>
                  </a:cubicBezTo>
                  <a:cubicBezTo>
                    <a:pt x="535940" y="683260"/>
                    <a:pt x="471170" y="654050"/>
                    <a:pt x="471170" y="6540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14307502" y="4314825"/>
            <a:ext cx="1076325" cy="489585"/>
            <a:chOff x="0" y="0"/>
            <a:chExt cx="1435100" cy="65278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49530" y="48260"/>
              <a:ext cx="1336040" cy="554990"/>
            </a:xfrm>
            <a:custGeom>
              <a:avLst/>
              <a:gdLst/>
              <a:ahLst/>
              <a:cxnLst/>
              <a:rect r="r" b="b" t="t" l="l"/>
              <a:pathLst>
                <a:path h="554990" w="1336040">
                  <a:moveTo>
                    <a:pt x="199390" y="124460"/>
                  </a:moveTo>
                  <a:cubicBezTo>
                    <a:pt x="542290" y="95250"/>
                    <a:pt x="864870" y="10160"/>
                    <a:pt x="924560" y="35560"/>
                  </a:cubicBezTo>
                  <a:cubicBezTo>
                    <a:pt x="942340" y="41910"/>
                    <a:pt x="938530" y="66040"/>
                    <a:pt x="949960" y="67310"/>
                  </a:cubicBezTo>
                  <a:cubicBezTo>
                    <a:pt x="963930" y="69850"/>
                    <a:pt x="988060" y="35560"/>
                    <a:pt x="1008380" y="25400"/>
                  </a:cubicBezTo>
                  <a:cubicBezTo>
                    <a:pt x="1029970" y="13970"/>
                    <a:pt x="1055370" y="6350"/>
                    <a:pt x="1078230" y="3810"/>
                  </a:cubicBezTo>
                  <a:cubicBezTo>
                    <a:pt x="1102360" y="0"/>
                    <a:pt x="1127760" y="1270"/>
                    <a:pt x="1151890" y="5080"/>
                  </a:cubicBezTo>
                  <a:cubicBezTo>
                    <a:pt x="1174750" y="10160"/>
                    <a:pt x="1198880" y="19050"/>
                    <a:pt x="1220470" y="30480"/>
                  </a:cubicBezTo>
                  <a:cubicBezTo>
                    <a:pt x="1240790" y="43180"/>
                    <a:pt x="1261110" y="58420"/>
                    <a:pt x="1277620" y="76200"/>
                  </a:cubicBezTo>
                  <a:cubicBezTo>
                    <a:pt x="1292860" y="93980"/>
                    <a:pt x="1306830" y="115570"/>
                    <a:pt x="1316990" y="138430"/>
                  </a:cubicBezTo>
                  <a:cubicBezTo>
                    <a:pt x="1325880" y="160020"/>
                    <a:pt x="1332230" y="185420"/>
                    <a:pt x="1334770" y="208280"/>
                  </a:cubicBezTo>
                  <a:cubicBezTo>
                    <a:pt x="1336040" y="232410"/>
                    <a:pt x="1333500" y="257810"/>
                    <a:pt x="1328420" y="281940"/>
                  </a:cubicBezTo>
                  <a:cubicBezTo>
                    <a:pt x="1322070" y="304800"/>
                    <a:pt x="1311910" y="328930"/>
                    <a:pt x="1299210" y="349250"/>
                  </a:cubicBezTo>
                  <a:cubicBezTo>
                    <a:pt x="1286510" y="369570"/>
                    <a:pt x="1270000" y="388620"/>
                    <a:pt x="1250950" y="402590"/>
                  </a:cubicBezTo>
                  <a:cubicBezTo>
                    <a:pt x="1231900" y="417830"/>
                    <a:pt x="1210310" y="430530"/>
                    <a:pt x="1187450" y="439420"/>
                  </a:cubicBezTo>
                  <a:cubicBezTo>
                    <a:pt x="1164590" y="447040"/>
                    <a:pt x="1139190" y="452120"/>
                    <a:pt x="1115060" y="453390"/>
                  </a:cubicBezTo>
                  <a:cubicBezTo>
                    <a:pt x="1090930" y="453390"/>
                    <a:pt x="1065530" y="449580"/>
                    <a:pt x="1042670" y="443230"/>
                  </a:cubicBezTo>
                  <a:cubicBezTo>
                    <a:pt x="1019810" y="435610"/>
                    <a:pt x="996950" y="424180"/>
                    <a:pt x="977900" y="410210"/>
                  </a:cubicBezTo>
                  <a:cubicBezTo>
                    <a:pt x="957580" y="396240"/>
                    <a:pt x="939800" y="378460"/>
                    <a:pt x="925830" y="359410"/>
                  </a:cubicBezTo>
                  <a:cubicBezTo>
                    <a:pt x="911860" y="339090"/>
                    <a:pt x="900430" y="316230"/>
                    <a:pt x="894080" y="293370"/>
                  </a:cubicBezTo>
                  <a:cubicBezTo>
                    <a:pt x="886460" y="270510"/>
                    <a:pt x="882650" y="245110"/>
                    <a:pt x="883920" y="220980"/>
                  </a:cubicBezTo>
                  <a:cubicBezTo>
                    <a:pt x="883920" y="196850"/>
                    <a:pt x="889000" y="171450"/>
                    <a:pt x="897890" y="149860"/>
                  </a:cubicBezTo>
                  <a:cubicBezTo>
                    <a:pt x="905510" y="127000"/>
                    <a:pt x="918210" y="104140"/>
                    <a:pt x="933450" y="86360"/>
                  </a:cubicBezTo>
                  <a:cubicBezTo>
                    <a:pt x="948690" y="67310"/>
                    <a:pt x="967740" y="49530"/>
                    <a:pt x="988060" y="36830"/>
                  </a:cubicBezTo>
                  <a:cubicBezTo>
                    <a:pt x="1008380" y="24130"/>
                    <a:pt x="1031240" y="13970"/>
                    <a:pt x="1055370" y="8890"/>
                  </a:cubicBezTo>
                  <a:cubicBezTo>
                    <a:pt x="1078230" y="2540"/>
                    <a:pt x="1103630" y="0"/>
                    <a:pt x="1127760" y="2540"/>
                  </a:cubicBezTo>
                  <a:cubicBezTo>
                    <a:pt x="1151890" y="3810"/>
                    <a:pt x="1176020" y="10160"/>
                    <a:pt x="1198880" y="20320"/>
                  </a:cubicBezTo>
                  <a:cubicBezTo>
                    <a:pt x="1220470" y="29210"/>
                    <a:pt x="1242060" y="43180"/>
                    <a:pt x="1259840" y="59690"/>
                  </a:cubicBezTo>
                  <a:cubicBezTo>
                    <a:pt x="1277620" y="74930"/>
                    <a:pt x="1294130" y="95250"/>
                    <a:pt x="1305560" y="115570"/>
                  </a:cubicBezTo>
                  <a:cubicBezTo>
                    <a:pt x="1316990" y="137160"/>
                    <a:pt x="1325880" y="161290"/>
                    <a:pt x="1330960" y="184150"/>
                  </a:cubicBezTo>
                  <a:cubicBezTo>
                    <a:pt x="1336040" y="208280"/>
                    <a:pt x="1336040" y="233680"/>
                    <a:pt x="1333500" y="257810"/>
                  </a:cubicBezTo>
                  <a:cubicBezTo>
                    <a:pt x="1329690" y="281940"/>
                    <a:pt x="1322070" y="306070"/>
                    <a:pt x="1311910" y="327660"/>
                  </a:cubicBezTo>
                  <a:cubicBezTo>
                    <a:pt x="1300480" y="349250"/>
                    <a:pt x="1294130" y="368300"/>
                    <a:pt x="1268730" y="387350"/>
                  </a:cubicBezTo>
                  <a:cubicBezTo>
                    <a:pt x="1212850" y="425450"/>
                    <a:pt x="1073150" y="453390"/>
                    <a:pt x="941070" y="478790"/>
                  </a:cubicBezTo>
                  <a:cubicBezTo>
                    <a:pt x="751840" y="515620"/>
                    <a:pt x="332740" y="549910"/>
                    <a:pt x="232410" y="553720"/>
                  </a:cubicBezTo>
                  <a:cubicBezTo>
                    <a:pt x="205740" y="553720"/>
                    <a:pt x="199390" y="554990"/>
                    <a:pt x="180340" y="551180"/>
                  </a:cubicBezTo>
                  <a:cubicBezTo>
                    <a:pt x="153670" y="544830"/>
                    <a:pt x="113030" y="530860"/>
                    <a:pt x="86360" y="510540"/>
                  </a:cubicBezTo>
                  <a:cubicBezTo>
                    <a:pt x="59690" y="490220"/>
                    <a:pt x="35560" y="461010"/>
                    <a:pt x="21590" y="430530"/>
                  </a:cubicBezTo>
                  <a:cubicBezTo>
                    <a:pt x="7620" y="400050"/>
                    <a:pt x="0" y="363220"/>
                    <a:pt x="1270" y="328930"/>
                  </a:cubicBezTo>
                  <a:cubicBezTo>
                    <a:pt x="2540" y="295910"/>
                    <a:pt x="17780" y="255270"/>
                    <a:pt x="30480" y="231140"/>
                  </a:cubicBezTo>
                  <a:cubicBezTo>
                    <a:pt x="39370" y="213360"/>
                    <a:pt x="46990" y="203200"/>
                    <a:pt x="60960" y="189230"/>
                  </a:cubicBezTo>
                  <a:cubicBezTo>
                    <a:pt x="82550" y="170180"/>
                    <a:pt x="123190" y="144780"/>
                    <a:pt x="148590" y="134620"/>
                  </a:cubicBezTo>
                  <a:cubicBezTo>
                    <a:pt x="167640" y="127000"/>
                    <a:pt x="199390" y="124460"/>
                    <a:pt x="199390" y="1244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14083665" y="3777615"/>
            <a:ext cx="831532" cy="709612"/>
            <a:chOff x="0" y="0"/>
            <a:chExt cx="1108710" cy="94615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43180" y="49530"/>
              <a:ext cx="1016000" cy="847090"/>
            </a:xfrm>
            <a:custGeom>
              <a:avLst/>
              <a:gdLst/>
              <a:ahLst/>
              <a:cxnLst/>
              <a:rect r="r" b="b" t="t" l="l"/>
              <a:pathLst>
                <a:path h="847090" w="1016000">
                  <a:moveTo>
                    <a:pt x="92710" y="461010"/>
                  </a:moveTo>
                  <a:cubicBezTo>
                    <a:pt x="715010" y="17780"/>
                    <a:pt x="725170" y="12700"/>
                    <a:pt x="748030" y="7620"/>
                  </a:cubicBezTo>
                  <a:cubicBezTo>
                    <a:pt x="769620" y="2540"/>
                    <a:pt x="795020" y="0"/>
                    <a:pt x="816610" y="2540"/>
                  </a:cubicBezTo>
                  <a:cubicBezTo>
                    <a:pt x="839470" y="3810"/>
                    <a:pt x="863600" y="10160"/>
                    <a:pt x="885190" y="19050"/>
                  </a:cubicBezTo>
                  <a:cubicBezTo>
                    <a:pt x="905510" y="27940"/>
                    <a:pt x="925830" y="40640"/>
                    <a:pt x="943610" y="55880"/>
                  </a:cubicBezTo>
                  <a:cubicBezTo>
                    <a:pt x="960120" y="71120"/>
                    <a:pt x="975360" y="90170"/>
                    <a:pt x="986790" y="110490"/>
                  </a:cubicBezTo>
                  <a:cubicBezTo>
                    <a:pt x="998220" y="130810"/>
                    <a:pt x="1007110" y="153670"/>
                    <a:pt x="1010920" y="175260"/>
                  </a:cubicBezTo>
                  <a:cubicBezTo>
                    <a:pt x="1016000" y="198120"/>
                    <a:pt x="1016000" y="222250"/>
                    <a:pt x="1013460" y="245110"/>
                  </a:cubicBezTo>
                  <a:cubicBezTo>
                    <a:pt x="1009650" y="267970"/>
                    <a:pt x="1003300" y="290830"/>
                    <a:pt x="993140" y="312420"/>
                  </a:cubicBezTo>
                  <a:cubicBezTo>
                    <a:pt x="982980" y="332740"/>
                    <a:pt x="967740" y="351790"/>
                    <a:pt x="952500" y="368300"/>
                  </a:cubicBezTo>
                  <a:cubicBezTo>
                    <a:pt x="935990" y="384810"/>
                    <a:pt x="915670" y="398780"/>
                    <a:pt x="895350" y="408940"/>
                  </a:cubicBezTo>
                  <a:cubicBezTo>
                    <a:pt x="875030" y="419100"/>
                    <a:pt x="852170" y="426720"/>
                    <a:pt x="829310" y="429260"/>
                  </a:cubicBezTo>
                  <a:cubicBezTo>
                    <a:pt x="806450" y="433070"/>
                    <a:pt x="782320" y="431800"/>
                    <a:pt x="759460" y="427990"/>
                  </a:cubicBezTo>
                  <a:cubicBezTo>
                    <a:pt x="736600" y="422910"/>
                    <a:pt x="713740" y="415290"/>
                    <a:pt x="694690" y="403860"/>
                  </a:cubicBezTo>
                  <a:cubicBezTo>
                    <a:pt x="674370" y="392430"/>
                    <a:pt x="655320" y="377190"/>
                    <a:pt x="640080" y="360680"/>
                  </a:cubicBezTo>
                  <a:cubicBezTo>
                    <a:pt x="624840" y="342900"/>
                    <a:pt x="610870" y="322580"/>
                    <a:pt x="601980" y="300990"/>
                  </a:cubicBezTo>
                  <a:cubicBezTo>
                    <a:pt x="593090" y="280670"/>
                    <a:pt x="588010" y="256540"/>
                    <a:pt x="585470" y="233680"/>
                  </a:cubicBezTo>
                  <a:cubicBezTo>
                    <a:pt x="584200" y="210820"/>
                    <a:pt x="585470" y="186690"/>
                    <a:pt x="590550" y="165100"/>
                  </a:cubicBezTo>
                  <a:cubicBezTo>
                    <a:pt x="596900" y="142240"/>
                    <a:pt x="605790" y="119380"/>
                    <a:pt x="618490" y="100330"/>
                  </a:cubicBezTo>
                  <a:cubicBezTo>
                    <a:pt x="631190" y="81280"/>
                    <a:pt x="647700" y="63500"/>
                    <a:pt x="665480" y="48260"/>
                  </a:cubicBezTo>
                  <a:cubicBezTo>
                    <a:pt x="683260" y="34290"/>
                    <a:pt x="703580" y="22860"/>
                    <a:pt x="725170" y="13970"/>
                  </a:cubicBezTo>
                  <a:cubicBezTo>
                    <a:pt x="746760" y="6350"/>
                    <a:pt x="770890" y="2540"/>
                    <a:pt x="793750" y="1270"/>
                  </a:cubicBezTo>
                  <a:cubicBezTo>
                    <a:pt x="816610" y="1270"/>
                    <a:pt x="840740" y="3810"/>
                    <a:pt x="862330" y="10160"/>
                  </a:cubicBezTo>
                  <a:cubicBezTo>
                    <a:pt x="885190" y="17780"/>
                    <a:pt x="906780" y="27940"/>
                    <a:pt x="925830" y="41910"/>
                  </a:cubicBezTo>
                  <a:cubicBezTo>
                    <a:pt x="943610" y="54610"/>
                    <a:pt x="961390" y="72390"/>
                    <a:pt x="974090" y="91440"/>
                  </a:cubicBezTo>
                  <a:cubicBezTo>
                    <a:pt x="988060" y="109220"/>
                    <a:pt x="998220" y="130810"/>
                    <a:pt x="1005840" y="153670"/>
                  </a:cubicBezTo>
                  <a:cubicBezTo>
                    <a:pt x="1012190" y="175260"/>
                    <a:pt x="1016000" y="199390"/>
                    <a:pt x="1014730" y="222250"/>
                  </a:cubicBezTo>
                  <a:cubicBezTo>
                    <a:pt x="1014730" y="245110"/>
                    <a:pt x="1009650" y="269240"/>
                    <a:pt x="1002030" y="290830"/>
                  </a:cubicBezTo>
                  <a:cubicBezTo>
                    <a:pt x="994410" y="312420"/>
                    <a:pt x="990600" y="325120"/>
                    <a:pt x="967740" y="350520"/>
                  </a:cubicBezTo>
                  <a:cubicBezTo>
                    <a:pt x="890270" y="438150"/>
                    <a:pt x="424180" y="753110"/>
                    <a:pt x="334010" y="808990"/>
                  </a:cubicBezTo>
                  <a:cubicBezTo>
                    <a:pt x="311150" y="822960"/>
                    <a:pt x="307340" y="826770"/>
                    <a:pt x="289560" y="833120"/>
                  </a:cubicBezTo>
                  <a:cubicBezTo>
                    <a:pt x="262890" y="840740"/>
                    <a:pt x="215900" y="847090"/>
                    <a:pt x="187960" y="845820"/>
                  </a:cubicBezTo>
                  <a:cubicBezTo>
                    <a:pt x="168910" y="844550"/>
                    <a:pt x="156210" y="840740"/>
                    <a:pt x="138430" y="833120"/>
                  </a:cubicBezTo>
                  <a:cubicBezTo>
                    <a:pt x="114300" y="821690"/>
                    <a:pt x="77470" y="800100"/>
                    <a:pt x="55880" y="775970"/>
                  </a:cubicBezTo>
                  <a:cubicBezTo>
                    <a:pt x="33020" y="751840"/>
                    <a:pt x="16510" y="717550"/>
                    <a:pt x="7620" y="685800"/>
                  </a:cubicBezTo>
                  <a:cubicBezTo>
                    <a:pt x="0" y="654050"/>
                    <a:pt x="2540" y="612140"/>
                    <a:pt x="7620" y="584200"/>
                  </a:cubicBezTo>
                  <a:cubicBezTo>
                    <a:pt x="11430" y="565150"/>
                    <a:pt x="16510" y="553720"/>
                    <a:pt x="26670" y="537210"/>
                  </a:cubicBezTo>
                  <a:cubicBezTo>
                    <a:pt x="40640" y="513080"/>
                    <a:pt x="92710" y="461010"/>
                    <a:pt x="92710" y="46101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14203680" y="4785360"/>
            <a:ext cx="630555" cy="461962"/>
            <a:chOff x="0" y="0"/>
            <a:chExt cx="840740" cy="61595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50800" y="50800"/>
              <a:ext cx="740410" cy="516890"/>
            </a:xfrm>
            <a:custGeom>
              <a:avLst/>
              <a:gdLst/>
              <a:ahLst/>
              <a:cxnLst/>
              <a:rect r="r" b="b" t="t" l="l"/>
              <a:pathLst>
                <a:path h="516890" w="740410">
                  <a:moveTo>
                    <a:pt x="243840" y="0"/>
                  </a:moveTo>
                  <a:cubicBezTo>
                    <a:pt x="420370" y="31750"/>
                    <a:pt x="576580" y="119380"/>
                    <a:pt x="582930" y="110490"/>
                  </a:cubicBezTo>
                  <a:cubicBezTo>
                    <a:pt x="585470" y="106680"/>
                    <a:pt x="552450" y="82550"/>
                    <a:pt x="554990" y="78740"/>
                  </a:cubicBezTo>
                  <a:cubicBezTo>
                    <a:pt x="557530" y="74930"/>
                    <a:pt x="600710" y="90170"/>
                    <a:pt x="622300" y="101600"/>
                  </a:cubicBezTo>
                  <a:cubicBezTo>
                    <a:pt x="642620" y="111760"/>
                    <a:pt x="662940" y="127000"/>
                    <a:pt x="678180" y="143510"/>
                  </a:cubicBezTo>
                  <a:cubicBezTo>
                    <a:pt x="694690" y="160020"/>
                    <a:pt x="708660" y="180340"/>
                    <a:pt x="718820" y="201930"/>
                  </a:cubicBezTo>
                  <a:cubicBezTo>
                    <a:pt x="728980" y="223520"/>
                    <a:pt x="735330" y="246380"/>
                    <a:pt x="737870" y="270510"/>
                  </a:cubicBezTo>
                  <a:cubicBezTo>
                    <a:pt x="740410" y="293370"/>
                    <a:pt x="739140" y="317500"/>
                    <a:pt x="735330" y="340360"/>
                  </a:cubicBezTo>
                  <a:cubicBezTo>
                    <a:pt x="730250" y="363220"/>
                    <a:pt x="721360" y="387350"/>
                    <a:pt x="708660" y="406400"/>
                  </a:cubicBezTo>
                  <a:cubicBezTo>
                    <a:pt x="697230" y="426720"/>
                    <a:pt x="680720" y="445770"/>
                    <a:pt x="664210" y="461010"/>
                  </a:cubicBezTo>
                  <a:cubicBezTo>
                    <a:pt x="646430" y="476250"/>
                    <a:pt x="624840" y="488950"/>
                    <a:pt x="603250" y="497840"/>
                  </a:cubicBezTo>
                  <a:cubicBezTo>
                    <a:pt x="581660" y="506730"/>
                    <a:pt x="557530" y="511810"/>
                    <a:pt x="534670" y="514350"/>
                  </a:cubicBezTo>
                  <a:cubicBezTo>
                    <a:pt x="510540" y="515620"/>
                    <a:pt x="486410" y="513080"/>
                    <a:pt x="463550" y="506730"/>
                  </a:cubicBezTo>
                  <a:cubicBezTo>
                    <a:pt x="440690" y="500380"/>
                    <a:pt x="417830" y="490220"/>
                    <a:pt x="398780" y="477520"/>
                  </a:cubicBezTo>
                  <a:cubicBezTo>
                    <a:pt x="379730" y="464820"/>
                    <a:pt x="361950" y="447040"/>
                    <a:pt x="346710" y="429260"/>
                  </a:cubicBezTo>
                  <a:cubicBezTo>
                    <a:pt x="332740" y="410210"/>
                    <a:pt x="321310" y="388620"/>
                    <a:pt x="313690" y="367030"/>
                  </a:cubicBezTo>
                  <a:cubicBezTo>
                    <a:pt x="306070" y="344170"/>
                    <a:pt x="302260" y="320040"/>
                    <a:pt x="300990" y="297180"/>
                  </a:cubicBezTo>
                  <a:cubicBezTo>
                    <a:pt x="300990" y="273050"/>
                    <a:pt x="304800" y="248920"/>
                    <a:pt x="312420" y="227330"/>
                  </a:cubicBezTo>
                  <a:cubicBezTo>
                    <a:pt x="320040" y="204470"/>
                    <a:pt x="331470" y="182880"/>
                    <a:pt x="345440" y="163830"/>
                  </a:cubicBezTo>
                  <a:cubicBezTo>
                    <a:pt x="359410" y="144780"/>
                    <a:pt x="377190" y="128270"/>
                    <a:pt x="396240" y="114300"/>
                  </a:cubicBezTo>
                  <a:cubicBezTo>
                    <a:pt x="415290" y="101600"/>
                    <a:pt x="438150" y="91440"/>
                    <a:pt x="461010" y="85090"/>
                  </a:cubicBezTo>
                  <a:cubicBezTo>
                    <a:pt x="482600" y="78740"/>
                    <a:pt x="508000" y="74930"/>
                    <a:pt x="530860" y="76200"/>
                  </a:cubicBezTo>
                  <a:cubicBezTo>
                    <a:pt x="553720" y="77470"/>
                    <a:pt x="577850" y="82550"/>
                    <a:pt x="600710" y="91440"/>
                  </a:cubicBezTo>
                  <a:cubicBezTo>
                    <a:pt x="622300" y="100330"/>
                    <a:pt x="643890" y="111760"/>
                    <a:pt x="661670" y="127000"/>
                  </a:cubicBezTo>
                  <a:cubicBezTo>
                    <a:pt x="679450" y="142240"/>
                    <a:pt x="694690" y="161290"/>
                    <a:pt x="707390" y="181610"/>
                  </a:cubicBezTo>
                  <a:cubicBezTo>
                    <a:pt x="720090" y="200660"/>
                    <a:pt x="728980" y="223520"/>
                    <a:pt x="734060" y="246380"/>
                  </a:cubicBezTo>
                  <a:cubicBezTo>
                    <a:pt x="739140" y="269240"/>
                    <a:pt x="740410" y="294640"/>
                    <a:pt x="737870" y="317500"/>
                  </a:cubicBezTo>
                  <a:cubicBezTo>
                    <a:pt x="736600" y="340360"/>
                    <a:pt x="730250" y="364490"/>
                    <a:pt x="720090" y="386080"/>
                  </a:cubicBezTo>
                  <a:cubicBezTo>
                    <a:pt x="709930" y="406400"/>
                    <a:pt x="695960" y="427990"/>
                    <a:pt x="680720" y="444500"/>
                  </a:cubicBezTo>
                  <a:cubicBezTo>
                    <a:pt x="664210" y="462280"/>
                    <a:pt x="645160" y="477520"/>
                    <a:pt x="624840" y="487680"/>
                  </a:cubicBezTo>
                  <a:cubicBezTo>
                    <a:pt x="604520" y="499110"/>
                    <a:pt x="580390" y="506730"/>
                    <a:pt x="557530" y="510540"/>
                  </a:cubicBezTo>
                  <a:cubicBezTo>
                    <a:pt x="534670" y="515620"/>
                    <a:pt x="515620" y="516890"/>
                    <a:pt x="486410" y="511810"/>
                  </a:cubicBezTo>
                  <a:cubicBezTo>
                    <a:pt x="438150" y="502920"/>
                    <a:pt x="356870" y="457200"/>
                    <a:pt x="295910" y="440690"/>
                  </a:cubicBezTo>
                  <a:cubicBezTo>
                    <a:pt x="240030" y="424180"/>
                    <a:pt x="176530" y="427990"/>
                    <a:pt x="133350" y="408940"/>
                  </a:cubicBezTo>
                  <a:cubicBezTo>
                    <a:pt x="99060" y="394970"/>
                    <a:pt x="69850" y="369570"/>
                    <a:pt x="50800" y="349250"/>
                  </a:cubicBezTo>
                  <a:cubicBezTo>
                    <a:pt x="36830" y="335280"/>
                    <a:pt x="30480" y="325120"/>
                    <a:pt x="22860" y="306070"/>
                  </a:cubicBezTo>
                  <a:cubicBezTo>
                    <a:pt x="11430" y="280670"/>
                    <a:pt x="0" y="240030"/>
                    <a:pt x="0" y="207010"/>
                  </a:cubicBezTo>
                  <a:cubicBezTo>
                    <a:pt x="1270" y="173990"/>
                    <a:pt x="11430" y="137160"/>
                    <a:pt x="26670" y="107950"/>
                  </a:cubicBezTo>
                  <a:cubicBezTo>
                    <a:pt x="43180" y="80010"/>
                    <a:pt x="73660" y="50800"/>
                    <a:pt x="96520" y="33020"/>
                  </a:cubicBezTo>
                  <a:cubicBezTo>
                    <a:pt x="111760" y="21590"/>
                    <a:pt x="123190" y="16510"/>
                    <a:pt x="142240" y="10160"/>
                  </a:cubicBezTo>
                  <a:cubicBezTo>
                    <a:pt x="168910" y="2540"/>
                    <a:pt x="243840" y="0"/>
                    <a:pt x="243840" y="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5874365" y="0"/>
            <a:ext cx="2413635" cy="793875"/>
          </a:xfrm>
          <a:custGeom>
            <a:avLst/>
            <a:gdLst/>
            <a:ahLst/>
            <a:cxnLst/>
            <a:rect r="r" b="b" t="t" l="l"/>
            <a:pathLst>
              <a:path h="793875" w="2413635">
                <a:moveTo>
                  <a:pt x="0" y="0"/>
                </a:moveTo>
                <a:lnTo>
                  <a:pt x="2413635" y="0"/>
                </a:lnTo>
                <a:lnTo>
                  <a:pt x="2413635" y="793875"/>
                </a:lnTo>
                <a:lnTo>
                  <a:pt x="0" y="79387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02016" r="0" b="-102016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-917609">
            <a:off x="6517931" y="7012537"/>
            <a:ext cx="6725309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8F489C"/>
                </a:solidFill>
                <a:latin typeface="Bryndan Write"/>
                <a:ea typeface="Bryndan Write"/>
                <a:cs typeface="Bryndan Write"/>
                <a:sym typeface="Bryndan Write"/>
              </a:rPr>
              <a:t>Grade 6</a:t>
            </a: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8F489C"/>
                </a:solidFill>
                <a:latin typeface="Bryndan Write"/>
                <a:ea typeface="Bryndan Write"/>
                <a:cs typeface="Bryndan Write"/>
                <a:sym typeface="Bryndan Write"/>
              </a:rPr>
              <a:t>Miss: Fatma </a:t>
            </a:r>
          </a:p>
        </p:txBody>
      </p:sp>
      <p:sp>
        <p:nvSpPr>
          <p:cNvPr name="TextBox 33" id="33"/>
          <p:cNvSpPr txBox="true"/>
          <p:nvPr/>
        </p:nvSpPr>
        <p:spPr>
          <a:xfrm rot="-917609">
            <a:off x="5922762" y="1709946"/>
            <a:ext cx="5165947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920"/>
              </a:lnSpc>
            </a:pPr>
            <a:r>
              <a:rPr lang="ar-EG" sz="2800">
                <a:solidFill>
                  <a:srgbClr val="8F489C"/>
                </a:solidFill>
                <a:latin typeface="Bryndan Write"/>
                <a:ea typeface="Bryndan Write"/>
                <a:cs typeface="Bryndan Write"/>
                <a:sym typeface="Bryndan Write"/>
                <a:rtl val="true"/>
              </a:rPr>
              <a:t>مدرسة الباطنة الدولية</a:t>
            </a: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8F489C"/>
                </a:solidFill>
                <a:latin typeface="Bryndan Write"/>
                <a:ea typeface="Bryndan Write"/>
                <a:cs typeface="Bryndan Write"/>
                <a:sym typeface="Bryndan Write"/>
              </a:rPr>
              <a:t>ABIS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55953">
            <a:off x="2082287" y="492889"/>
            <a:ext cx="15466671" cy="9840669"/>
          </a:xfrm>
          <a:custGeom>
            <a:avLst/>
            <a:gdLst/>
            <a:ahLst/>
            <a:cxnLst/>
            <a:rect r="r" b="b" t="t" l="l"/>
            <a:pathLst>
              <a:path h="9840669" w="15466671">
                <a:moveTo>
                  <a:pt x="0" y="0"/>
                </a:moveTo>
                <a:lnTo>
                  <a:pt x="15466671" y="0"/>
                </a:lnTo>
                <a:lnTo>
                  <a:pt x="15466671" y="9840670"/>
                </a:lnTo>
                <a:lnTo>
                  <a:pt x="0" y="9840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17081" y="7342492"/>
            <a:ext cx="5522692" cy="3437876"/>
          </a:xfrm>
          <a:custGeom>
            <a:avLst/>
            <a:gdLst/>
            <a:ahLst/>
            <a:cxnLst/>
            <a:rect r="r" b="b" t="t" l="l"/>
            <a:pathLst>
              <a:path h="3437876" w="5522692">
                <a:moveTo>
                  <a:pt x="0" y="0"/>
                </a:moveTo>
                <a:lnTo>
                  <a:pt x="5522692" y="0"/>
                </a:lnTo>
                <a:lnTo>
                  <a:pt x="5522692" y="3437876"/>
                </a:lnTo>
                <a:lnTo>
                  <a:pt x="0" y="3437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265492" y="1028700"/>
            <a:ext cx="2429792" cy="684417"/>
            <a:chOff x="0" y="0"/>
            <a:chExt cx="4355413" cy="12268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5579" y="33020"/>
              <a:ext cx="4280303" cy="1143000"/>
            </a:xfrm>
            <a:custGeom>
              <a:avLst/>
              <a:gdLst/>
              <a:ahLst/>
              <a:cxnLst/>
              <a:rect r="r" b="b" t="t" l="l"/>
              <a:pathLst>
                <a:path h="1143000" w="4280303">
                  <a:moveTo>
                    <a:pt x="102782" y="539750"/>
                  </a:moveTo>
                  <a:cubicBezTo>
                    <a:pt x="577163" y="264160"/>
                    <a:pt x="707618" y="127000"/>
                    <a:pt x="821272" y="73660"/>
                  </a:cubicBezTo>
                  <a:cubicBezTo>
                    <a:pt x="908242" y="33020"/>
                    <a:pt x="996200" y="0"/>
                    <a:pt x="1066369" y="17780"/>
                  </a:cubicBezTo>
                  <a:cubicBezTo>
                    <a:pt x="1125667" y="31750"/>
                    <a:pt x="1174093" y="91440"/>
                    <a:pt x="1218566" y="142240"/>
                  </a:cubicBezTo>
                  <a:cubicBezTo>
                    <a:pt x="1262051" y="191770"/>
                    <a:pt x="1282806" y="254000"/>
                    <a:pt x="1332220" y="316230"/>
                  </a:cubicBezTo>
                  <a:cubicBezTo>
                    <a:pt x="1402389" y="405130"/>
                    <a:pt x="1537786" y="621030"/>
                    <a:pt x="1610919" y="607060"/>
                  </a:cubicBezTo>
                  <a:cubicBezTo>
                    <a:pt x="1671205" y="595630"/>
                    <a:pt x="1693936" y="405130"/>
                    <a:pt x="1750269" y="340360"/>
                  </a:cubicBezTo>
                  <a:cubicBezTo>
                    <a:pt x="1800672" y="283210"/>
                    <a:pt x="1862934" y="259080"/>
                    <a:pt x="1924209" y="223520"/>
                  </a:cubicBezTo>
                  <a:cubicBezTo>
                    <a:pt x="1989436" y="186690"/>
                    <a:pt x="2064546" y="147320"/>
                    <a:pt x="2129774" y="120650"/>
                  </a:cubicBezTo>
                  <a:cubicBezTo>
                    <a:pt x="2188083" y="99060"/>
                    <a:pt x="2238486" y="76200"/>
                    <a:pt x="2297784" y="73660"/>
                  </a:cubicBezTo>
                  <a:cubicBezTo>
                    <a:pt x="2364988" y="71120"/>
                    <a:pt x="2448993" y="80010"/>
                    <a:pt x="2513232" y="118110"/>
                  </a:cubicBezTo>
                  <a:cubicBezTo>
                    <a:pt x="2580436" y="158750"/>
                    <a:pt x="2639734" y="254000"/>
                    <a:pt x="2692113" y="317500"/>
                  </a:cubicBezTo>
                  <a:cubicBezTo>
                    <a:pt x="2735598" y="370840"/>
                    <a:pt x="2756353" y="443230"/>
                    <a:pt x="2807744" y="472440"/>
                  </a:cubicBezTo>
                  <a:cubicBezTo>
                    <a:pt x="2867041" y="505460"/>
                    <a:pt x="2956976" y="494030"/>
                    <a:pt x="3036040" y="478790"/>
                  </a:cubicBezTo>
                  <a:cubicBezTo>
                    <a:pt x="3125975" y="462280"/>
                    <a:pt x="3227769" y="396240"/>
                    <a:pt x="3315727" y="363220"/>
                  </a:cubicBezTo>
                  <a:cubicBezTo>
                    <a:pt x="3392814" y="335280"/>
                    <a:pt x="3463971" y="308610"/>
                    <a:pt x="3535128" y="293370"/>
                  </a:cubicBezTo>
                  <a:cubicBezTo>
                    <a:pt x="3600356" y="279400"/>
                    <a:pt x="3657677" y="270510"/>
                    <a:pt x="3723893" y="274320"/>
                  </a:cubicBezTo>
                  <a:cubicBezTo>
                    <a:pt x="3798015" y="278130"/>
                    <a:pt x="3892891" y="276860"/>
                    <a:pt x="3959107" y="321310"/>
                  </a:cubicBezTo>
                  <a:cubicBezTo>
                    <a:pt x="4025322" y="364490"/>
                    <a:pt x="4077702" y="458470"/>
                    <a:pt x="4122175" y="532130"/>
                  </a:cubicBezTo>
                  <a:cubicBezTo>
                    <a:pt x="4161707" y="599440"/>
                    <a:pt x="4190368" y="689610"/>
                    <a:pt x="4218040" y="740410"/>
                  </a:cubicBezTo>
                  <a:cubicBezTo>
                    <a:pt x="4235829" y="772160"/>
                    <a:pt x="4256583" y="788670"/>
                    <a:pt x="4266466" y="815340"/>
                  </a:cubicBezTo>
                  <a:cubicBezTo>
                    <a:pt x="4275361" y="838200"/>
                    <a:pt x="4278326" y="864870"/>
                    <a:pt x="4279314" y="890270"/>
                  </a:cubicBezTo>
                  <a:cubicBezTo>
                    <a:pt x="4280302" y="915670"/>
                    <a:pt x="4278326" y="942340"/>
                    <a:pt x="4272396" y="966470"/>
                  </a:cubicBezTo>
                  <a:cubicBezTo>
                    <a:pt x="4267454" y="991870"/>
                    <a:pt x="4258560" y="1016000"/>
                    <a:pt x="4247689" y="1036320"/>
                  </a:cubicBezTo>
                  <a:cubicBezTo>
                    <a:pt x="4236817" y="1057910"/>
                    <a:pt x="4221993" y="1076960"/>
                    <a:pt x="4206180" y="1093470"/>
                  </a:cubicBezTo>
                  <a:cubicBezTo>
                    <a:pt x="4190368" y="1108710"/>
                    <a:pt x="4172578" y="1121410"/>
                    <a:pt x="4153801" y="1129030"/>
                  </a:cubicBezTo>
                  <a:cubicBezTo>
                    <a:pt x="4135023" y="1137920"/>
                    <a:pt x="4114269" y="1141730"/>
                    <a:pt x="4094503" y="1141730"/>
                  </a:cubicBezTo>
                  <a:cubicBezTo>
                    <a:pt x="4074737" y="1141730"/>
                    <a:pt x="4053983" y="1137920"/>
                    <a:pt x="4035205" y="1129030"/>
                  </a:cubicBezTo>
                  <a:cubicBezTo>
                    <a:pt x="4016428" y="1121410"/>
                    <a:pt x="3997650" y="1108710"/>
                    <a:pt x="3981837" y="1093470"/>
                  </a:cubicBezTo>
                  <a:cubicBezTo>
                    <a:pt x="3966025" y="1078230"/>
                    <a:pt x="3952189" y="1057910"/>
                    <a:pt x="3940329" y="1037590"/>
                  </a:cubicBezTo>
                  <a:cubicBezTo>
                    <a:pt x="3929458" y="1016000"/>
                    <a:pt x="3920563" y="991870"/>
                    <a:pt x="3915622" y="967740"/>
                  </a:cubicBezTo>
                  <a:cubicBezTo>
                    <a:pt x="3909692" y="942340"/>
                    <a:pt x="3907716" y="915670"/>
                    <a:pt x="3908704" y="890270"/>
                  </a:cubicBezTo>
                  <a:cubicBezTo>
                    <a:pt x="3909692" y="864870"/>
                    <a:pt x="3914633" y="839470"/>
                    <a:pt x="3921552" y="815340"/>
                  </a:cubicBezTo>
                  <a:cubicBezTo>
                    <a:pt x="3929458" y="791210"/>
                    <a:pt x="3940329" y="768350"/>
                    <a:pt x="3952189" y="749300"/>
                  </a:cubicBezTo>
                  <a:cubicBezTo>
                    <a:pt x="3965036" y="730250"/>
                    <a:pt x="3981837" y="712470"/>
                    <a:pt x="3998638" y="699770"/>
                  </a:cubicBezTo>
                  <a:cubicBezTo>
                    <a:pt x="4015440" y="685800"/>
                    <a:pt x="4035205" y="675640"/>
                    <a:pt x="4053983" y="670560"/>
                  </a:cubicBezTo>
                  <a:cubicBezTo>
                    <a:pt x="4073749" y="665480"/>
                    <a:pt x="4094503" y="664210"/>
                    <a:pt x="4114269" y="666750"/>
                  </a:cubicBezTo>
                  <a:cubicBezTo>
                    <a:pt x="4134035" y="669290"/>
                    <a:pt x="4153801" y="676910"/>
                    <a:pt x="4171590" y="687070"/>
                  </a:cubicBezTo>
                  <a:cubicBezTo>
                    <a:pt x="4189379" y="697230"/>
                    <a:pt x="4207169" y="712470"/>
                    <a:pt x="4221993" y="730250"/>
                  </a:cubicBezTo>
                  <a:cubicBezTo>
                    <a:pt x="4235829" y="748030"/>
                    <a:pt x="4248677" y="769620"/>
                    <a:pt x="4257572" y="791210"/>
                  </a:cubicBezTo>
                  <a:cubicBezTo>
                    <a:pt x="4267454" y="814070"/>
                    <a:pt x="4274373" y="839470"/>
                    <a:pt x="4277338" y="864870"/>
                  </a:cubicBezTo>
                  <a:cubicBezTo>
                    <a:pt x="4280302" y="889000"/>
                    <a:pt x="4280302" y="916940"/>
                    <a:pt x="4277338" y="942340"/>
                  </a:cubicBezTo>
                  <a:cubicBezTo>
                    <a:pt x="4274373" y="966470"/>
                    <a:pt x="4267454" y="991870"/>
                    <a:pt x="4257572" y="1014730"/>
                  </a:cubicBezTo>
                  <a:cubicBezTo>
                    <a:pt x="4248677" y="1037590"/>
                    <a:pt x="4235829" y="1059180"/>
                    <a:pt x="4221993" y="1075690"/>
                  </a:cubicBezTo>
                  <a:cubicBezTo>
                    <a:pt x="4207169" y="1093470"/>
                    <a:pt x="4190368" y="1108710"/>
                    <a:pt x="4172578" y="1120140"/>
                  </a:cubicBezTo>
                  <a:cubicBezTo>
                    <a:pt x="4153801" y="1130300"/>
                    <a:pt x="4134035" y="1137920"/>
                    <a:pt x="4114269" y="1140460"/>
                  </a:cubicBezTo>
                  <a:cubicBezTo>
                    <a:pt x="4094503" y="1143000"/>
                    <a:pt x="4073749" y="1141730"/>
                    <a:pt x="4053983" y="1136650"/>
                  </a:cubicBezTo>
                  <a:cubicBezTo>
                    <a:pt x="4035205" y="1130300"/>
                    <a:pt x="4015440" y="1120140"/>
                    <a:pt x="3998638" y="1107440"/>
                  </a:cubicBezTo>
                  <a:cubicBezTo>
                    <a:pt x="3981837" y="1094740"/>
                    <a:pt x="3970966" y="1084580"/>
                    <a:pt x="3953177" y="1057910"/>
                  </a:cubicBezTo>
                  <a:cubicBezTo>
                    <a:pt x="3912657" y="999490"/>
                    <a:pt x="3858301" y="783590"/>
                    <a:pt x="3790108" y="737870"/>
                  </a:cubicBezTo>
                  <a:cubicBezTo>
                    <a:pt x="3736740" y="702310"/>
                    <a:pt x="3673490" y="731520"/>
                    <a:pt x="3601344" y="745490"/>
                  </a:cubicBezTo>
                  <a:cubicBezTo>
                    <a:pt x="3501526" y="765810"/>
                    <a:pt x="3344388" y="830580"/>
                    <a:pt x="3249511" y="869950"/>
                  </a:cubicBezTo>
                  <a:cubicBezTo>
                    <a:pt x="3182308" y="899160"/>
                    <a:pt x="3141787" y="929640"/>
                    <a:pt x="3082490" y="952500"/>
                  </a:cubicBezTo>
                  <a:cubicBezTo>
                    <a:pt x="3017262" y="976630"/>
                    <a:pt x="2943140" y="1003300"/>
                    <a:pt x="2874948" y="1007110"/>
                  </a:cubicBezTo>
                  <a:cubicBezTo>
                    <a:pt x="2809720" y="1010920"/>
                    <a:pt x="2742517" y="1014730"/>
                    <a:pt x="2683219" y="979170"/>
                  </a:cubicBezTo>
                  <a:cubicBezTo>
                    <a:pt x="2617003" y="938530"/>
                    <a:pt x="2554741" y="835660"/>
                    <a:pt x="2503349" y="754380"/>
                  </a:cubicBezTo>
                  <a:cubicBezTo>
                    <a:pt x="2454923" y="678180"/>
                    <a:pt x="2436145" y="533400"/>
                    <a:pt x="2381789" y="506730"/>
                  </a:cubicBezTo>
                  <a:cubicBezTo>
                    <a:pt x="2330398" y="481330"/>
                    <a:pt x="2254299" y="546100"/>
                    <a:pt x="2193025" y="575310"/>
                  </a:cubicBezTo>
                  <a:cubicBezTo>
                    <a:pt x="2131751" y="604520"/>
                    <a:pt x="2072453" y="638810"/>
                    <a:pt x="2014143" y="679450"/>
                  </a:cubicBezTo>
                  <a:cubicBezTo>
                    <a:pt x="1952869" y="721360"/>
                    <a:pt x="1898513" y="778510"/>
                    <a:pt x="1833286" y="825500"/>
                  </a:cubicBezTo>
                  <a:cubicBezTo>
                    <a:pt x="1761140" y="878840"/>
                    <a:pt x="1675158" y="962660"/>
                    <a:pt x="1598072" y="977900"/>
                  </a:cubicBezTo>
                  <a:cubicBezTo>
                    <a:pt x="1528891" y="990600"/>
                    <a:pt x="1453781" y="961390"/>
                    <a:pt x="1392506" y="932180"/>
                  </a:cubicBezTo>
                  <a:cubicBezTo>
                    <a:pt x="1336174" y="905510"/>
                    <a:pt x="1288735" y="863600"/>
                    <a:pt x="1240309" y="819150"/>
                  </a:cubicBezTo>
                  <a:cubicBezTo>
                    <a:pt x="1191883" y="774700"/>
                    <a:pt x="1143456" y="726440"/>
                    <a:pt x="1101948" y="668020"/>
                  </a:cubicBezTo>
                  <a:cubicBezTo>
                    <a:pt x="1058463" y="607060"/>
                    <a:pt x="1044627" y="477520"/>
                    <a:pt x="987306" y="459740"/>
                  </a:cubicBezTo>
                  <a:cubicBezTo>
                    <a:pt x="900336" y="434340"/>
                    <a:pt x="725408" y="651510"/>
                    <a:pt x="595941" y="732790"/>
                  </a:cubicBezTo>
                  <a:cubicBezTo>
                    <a:pt x="473393" y="808990"/>
                    <a:pt x="309336" y="906780"/>
                    <a:pt x="231260" y="935990"/>
                  </a:cubicBezTo>
                  <a:cubicBezTo>
                    <a:pt x="196670" y="948690"/>
                    <a:pt x="177893" y="953770"/>
                    <a:pt x="152197" y="951230"/>
                  </a:cubicBezTo>
                  <a:cubicBezTo>
                    <a:pt x="126501" y="948690"/>
                    <a:pt x="98829" y="935990"/>
                    <a:pt x="76098" y="918210"/>
                  </a:cubicBezTo>
                  <a:cubicBezTo>
                    <a:pt x="54356" y="900430"/>
                    <a:pt x="33602" y="866140"/>
                    <a:pt x="21742" y="843280"/>
                  </a:cubicBezTo>
                  <a:cubicBezTo>
                    <a:pt x="12847" y="826770"/>
                    <a:pt x="9883" y="815340"/>
                    <a:pt x="5929" y="795020"/>
                  </a:cubicBezTo>
                  <a:cubicBezTo>
                    <a:pt x="1976" y="768350"/>
                    <a:pt x="0" y="720090"/>
                    <a:pt x="3953" y="692150"/>
                  </a:cubicBezTo>
                  <a:cubicBezTo>
                    <a:pt x="5929" y="673100"/>
                    <a:pt x="10871" y="659130"/>
                    <a:pt x="16801" y="643890"/>
                  </a:cubicBezTo>
                  <a:cubicBezTo>
                    <a:pt x="22730" y="628650"/>
                    <a:pt x="27672" y="614680"/>
                    <a:pt x="38543" y="600710"/>
                  </a:cubicBezTo>
                  <a:cubicBezTo>
                    <a:pt x="53367" y="580390"/>
                    <a:pt x="102782" y="539750"/>
                    <a:pt x="102782" y="5397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6558013" y="1713117"/>
            <a:ext cx="2387688" cy="523373"/>
            <a:chOff x="0" y="0"/>
            <a:chExt cx="5596890" cy="12268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45720" y="33020"/>
              <a:ext cx="5500370" cy="1143000"/>
            </a:xfrm>
            <a:custGeom>
              <a:avLst/>
              <a:gdLst/>
              <a:ahLst/>
              <a:cxnLst/>
              <a:rect r="r" b="b" t="t" l="l"/>
              <a:pathLst>
                <a:path h="1143000" w="5500370">
                  <a:moveTo>
                    <a:pt x="132080" y="539750"/>
                  </a:moveTo>
                  <a:cubicBezTo>
                    <a:pt x="741680" y="264160"/>
                    <a:pt x="909320" y="127000"/>
                    <a:pt x="1055370" y="73660"/>
                  </a:cubicBezTo>
                  <a:cubicBezTo>
                    <a:pt x="1167130" y="33020"/>
                    <a:pt x="1280160" y="0"/>
                    <a:pt x="1370330" y="17780"/>
                  </a:cubicBezTo>
                  <a:cubicBezTo>
                    <a:pt x="1446530" y="31750"/>
                    <a:pt x="1508760" y="91440"/>
                    <a:pt x="1565910" y="142240"/>
                  </a:cubicBezTo>
                  <a:cubicBezTo>
                    <a:pt x="1621790" y="191770"/>
                    <a:pt x="1648460" y="254000"/>
                    <a:pt x="1711960" y="316230"/>
                  </a:cubicBezTo>
                  <a:cubicBezTo>
                    <a:pt x="1802130" y="405130"/>
                    <a:pt x="1976120" y="621030"/>
                    <a:pt x="2070100" y="607060"/>
                  </a:cubicBezTo>
                  <a:cubicBezTo>
                    <a:pt x="2147570" y="595630"/>
                    <a:pt x="2176780" y="405130"/>
                    <a:pt x="2249170" y="340360"/>
                  </a:cubicBezTo>
                  <a:cubicBezTo>
                    <a:pt x="2313940" y="283210"/>
                    <a:pt x="2393950" y="259080"/>
                    <a:pt x="2472690" y="223520"/>
                  </a:cubicBezTo>
                  <a:cubicBezTo>
                    <a:pt x="2556510" y="186690"/>
                    <a:pt x="2653030" y="147320"/>
                    <a:pt x="2736850" y="120650"/>
                  </a:cubicBezTo>
                  <a:cubicBezTo>
                    <a:pt x="2811780" y="99060"/>
                    <a:pt x="2876550" y="76200"/>
                    <a:pt x="2952750" y="73660"/>
                  </a:cubicBezTo>
                  <a:cubicBezTo>
                    <a:pt x="3039110" y="71120"/>
                    <a:pt x="3147060" y="80010"/>
                    <a:pt x="3229610" y="118110"/>
                  </a:cubicBezTo>
                  <a:cubicBezTo>
                    <a:pt x="3315970" y="158750"/>
                    <a:pt x="3392170" y="254000"/>
                    <a:pt x="3459480" y="317500"/>
                  </a:cubicBezTo>
                  <a:cubicBezTo>
                    <a:pt x="3515360" y="370840"/>
                    <a:pt x="3542030" y="443230"/>
                    <a:pt x="3608070" y="472440"/>
                  </a:cubicBezTo>
                  <a:cubicBezTo>
                    <a:pt x="3684270" y="505460"/>
                    <a:pt x="3799840" y="494030"/>
                    <a:pt x="3901440" y="478790"/>
                  </a:cubicBezTo>
                  <a:cubicBezTo>
                    <a:pt x="4017010" y="462280"/>
                    <a:pt x="4147820" y="396240"/>
                    <a:pt x="4260850" y="363220"/>
                  </a:cubicBezTo>
                  <a:cubicBezTo>
                    <a:pt x="4359910" y="335280"/>
                    <a:pt x="4451350" y="308610"/>
                    <a:pt x="4542790" y="293370"/>
                  </a:cubicBezTo>
                  <a:cubicBezTo>
                    <a:pt x="4626610" y="279400"/>
                    <a:pt x="4700270" y="270510"/>
                    <a:pt x="4785360" y="274320"/>
                  </a:cubicBezTo>
                  <a:cubicBezTo>
                    <a:pt x="4880610" y="278130"/>
                    <a:pt x="5002530" y="276860"/>
                    <a:pt x="5087620" y="321310"/>
                  </a:cubicBezTo>
                  <a:cubicBezTo>
                    <a:pt x="5172710" y="364490"/>
                    <a:pt x="5240020" y="458470"/>
                    <a:pt x="5297170" y="532130"/>
                  </a:cubicBezTo>
                  <a:cubicBezTo>
                    <a:pt x="5347970" y="599440"/>
                    <a:pt x="5384800" y="689610"/>
                    <a:pt x="5420360" y="740410"/>
                  </a:cubicBezTo>
                  <a:cubicBezTo>
                    <a:pt x="5443220" y="772160"/>
                    <a:pt x="5469890" y="788670"/>
                    <a:pt x="5482590" y="815340"/>
                  </a:cubicBezTo>
                  <a:cubicBezTo>
                    <a:pt x="5494020" y="838200"/>
                    <a:pt x="5497830" y="864870"/>
                    <a:pt x="5499100" y="890270"/>
                  </a:cubicBezTo>
                  <a:cubicBezTo>
                    <a:pt x="5500370" y="915670"/>
                    <a:pt x="5497830" y="942340"/>
                    <a:pt x="5490210" y="966470"/>
                  </a:cubicBezTo>
                  <a:cubicBezTo>
                    <a:pt x="5483860" y="991870"/>
                    <a:pt x="5472430" y="1016000"/>
                    <a:pt x="5458460" y="1036320"/>
                  </a:cubicBezTo>
                  <a:cubicBezTo>
                    <a:pt x="5444490" y="1057910"/>
                    <a:pt x="5425440" y="1076960"/>
                    <a:pt x="5405120" y="1093470"/>
                  </a:cubicBezTo>
                  <a:cubicBezTo>
                    <a:pt x="5384800" y="1108710"/>
                    <a:pt x="5361940" y="1121410"/>
                    <a:pt x="5337810" y="1129030"/>
                  </a:cubicBezTo>
                  <a:cubicBezTo>
                    <a:pt x="5313680" y="1137920"/>
                    <a:pt x="5287010" y="1141730"/>
                    <a:pt x="5261610" y="1141730"/>
                  </a:cubicBezTo>
                  <a:cubicBezTo>
                    <a:pt x="5236210" y="1141730"/>
                    <a:pt x="5209540" y="1137920"/>
                    <a:pt x="5185410" y="1129030"/>
                  </a:cubicBezTo>
                  <a:cubicBezTo>
                    <a:pt x="5161280" y="1121410"/>
                    <a:pt x="5137150" y="1108710"/>
                    <a:pt x="5116830" y="1093470"/>
                  </a:cubicBezTo>
                  <a:cubicBezTo>
                    <a:pt x="5096510" y="1078230"/>
                    <a:pt x="5078730" y="1057910"/>
                    <a:pt x="5063490" y="1037590"/>
                  </a:cubicBezTo>
                  <a:cubicBezTo>
                    <a:pt x="5049520" y="1016000"/>
                    <a:pt x="5038090" y="991870"/>
                    <a:pt x="5031740" y="967740"/>
                  </a:cubicBezTo>
                  <a:cubicBezTo>
                    <a:pt x="5024120" y="942340"/>
                    <a:pt x="5021580" y="915670"/>
                    <a:pt x="5022850" y="890270"/>
                  </a:cubicBezTo>
                  <a:cubicBezTo>
                    <a:pt x="5024120" y="864870"/>
                    <a:pt x="5030470" y="839470"/>
                    <a:pt x="5039360" y="815340"/>
                  </a:cubicBezTo>
                  <a:cubicBezTo>
                    <a:pt x="5049520" y="791210"/>
                    <a:pt x="5063490" y="768350"/>
                    <a:pt x="5078730" y="749300"/>
                  </a:cubicBezTo>
                  <a:cubicBezTo>
                    <a:pt x="5095240" y="730250"/>
                    <a:pt x="5116830" y="712470"/>
                    <a:pt x="5138420" y="699770"/>
                  </a:cubicBezTo>
                  <a:cubicBezTo>
                    <a:pt x="5160010" y="685800"/>
                    <a:pt x="5185410" y="675640"/>
                    <a:pt x="5209540" y="670560"/>
                  </a:cubicBezTo>
                  <a:cubicBezTo>
                    <a:pt x="5234940" y="665480"/>
                    <a:pt x="5261610" y="664210"/>
                    <a:pt x="5287010" y="666750"/>
                  </a:cubicBezTo>
                  <a:cubicBezTo>
                    <a:pt x="5312410" y="669290"/>
                    <a:pt x="5337810" y="676910"/>
                    <a:pt x="5360670" y="687070"/>
                  </a:cubicBezTo>
                  <a:cubicBezTo>
                    <a:pt x="5383530" y="697230"/>
                    <a:pt x="5406390" y="712470"/>
                    <a:pt x="5425440" y="730250"/>
                  </a:cubicBezTo>
                  <a:cubicBezTo>
                    <a:pt x="5443220" y="748030"/>
                    <a:pt x="5459730" y="769620"/>
                    <a:pt x="5471160" y="791210"/>
                  </a:cubicBezTo>
                  <a:cubicBezTo>
                    <a:pt x="5483860" y="814070"/>
                    <a:pt x="5492750" y="839470"/>
                    <a:pt x="5496560" y="864870"/>
                  </a:cubicBezTo>
                  <a:cubicBezTo>
                    <a:pt x="5500370" y="889000"/>
                    <a:pt x="5500370" y="916940"/>
                    <a:pt x="5496560" y="942340"/>
                  </a:cubicBezTo>
                  <a:cubicBezTo>
                    <a:pt x="5492750" y="966470"/>
                    <a:pt x="5483860" y="991870"/>
                    <a:pt x="5471160" y="1014730"/>
                  </a:cubicBezTo>
                  <a:cubicBezTo>
                    <a:pt x="5459730" y="1037590"/>
                    <a:pt x="5443220" y="1059180"/>
                    <a:pt x="5425440" y="1075690"/>
                  </a:cubicBezTo>
                  <a:cubicBezTo>
                    <a:pt x="5406390" y="1093470"/>
                    <a:pt x="5384800" y="1108710"/>
                    <a:pt x="5361940" y="1120140"/>
                  </a:cubicBezTo>
                  <a:cubicBezTo>
                    <a:pt x="5337810" y="1130300"/>
                    <a:pt x="5312410" y="1137920"/>
                    <a:pt x="5287010" y="1140460"/>
                  </a:cubicBezTo>
                  <a:cubicBezTo>
                    <a:pt x="5261610" y="1143000"/>
                    <a:pt x="5234940" y="1141730"/>
                    <a:pt x="5209540" y="1136650"/>
                  </a:cubicBezTo>
                  <a:cubicBezTo>
                    <a:pt x="5185410" y="1130300"/>
                    <a:pt x="5160010" y="1120140"/>
                    <a:pt x="5138420" y="1107440"/>
                  </a:cubicBezTo>
                  <a:cubicBezTo>
                    <a:pt x="5116830" y="1094740"/>
                    <a:pt x="5102860" y="1084580"/>
                    <a:pt x="5080000" y="1057910"/>
                  </a:cubicBezTo>
                  <a:cubicBezTo>
                    <a:pt x="5027930" y="999490"/>
                    <a:pt x="4958080" y="783590"/>
                    <a:pt x="4870450" y="737870"/>
                  </a:cubicBezTo>
                  <a:cubicBezTo>
                    <a:pt x="4801870" y="702310"/>
                    <a:pt x="4720590" y="731520"/>
                    <a:pt x="4627880" y="745490"/>
                  </a:cubicBezTo>
                  <a:cubicBezTo>
                    <a:pt x="4499610" y="765810"/>
                    <a:pt x="4297680" y="830580"/>
                    <a:pt x="4175760" y="869950"/>
                  </a:cubicBezTo>
                  <a:cubicBezTo>
                    <a:pt x="4089400" y="899160"/>
                    <a:pt x="4037330" y="929640"/>
                    <a:pt x="3961130" y="952500"/>
                  </a:cubicBezTo>
                  <a:cubicBezTo>
                    <a:pt x="3877310" y="976630"/>
                    <a:pt x="3782060" y="1003300"/>
                    <a:pt x="3694430" y="1007110"/>
                  </a:cubicBezTo>
                  <a:cubicBezTo>
                    <a:pt x="3610610" y="1010920"/>
                    <a:pt x="3524250" y="1014730"/>
                    <a:pt x="3448050" y="979170"/>
                  </a:cubicBezTo>
                  <a:cubicBezTo>
                    <a:pt x="3362960" y="938530"/>
                    <a:pt x="3282950" y="835660"/>
                    <a:pt x="3216910" y="754380"/>
                  </a:cubicBezTo>
                  <a:cubicBezTo>
                    <a:pt x="3154680" y="678180"/>
                    <a:pt x="3130550" y="533400"/>
                    <a:pt x="3060700" y="506730"/>
                  </a:cubicBezTo>
                  <a:cubicBezTo>
                    <a:pt x="2994660" y="481330"/>
                    <a:pt x="2896870" y="546100"/>
                    <a:pt x="2818130" y="575310"/>
                  </a:cubicBezTo>
                  <a:cubicBezTo>
                    <a:pt x="2739390" y="604520"/>
                    <a:pt x="2663190" y="638810"/>
                    <a:pt x="2588260" y="679450"/>
                  </a:cubicBezTo>
                  <a:cubicBezTo>
                    <a:pt x="2509520" y="721360"/>
                    <a:pt x="2439670" y="778510"/>
                    <a:pt x="2355850" y="825500"/>
                  </a:cubicBezTo>
                  <a:cubicBezTo>
                    <a:pt x="2263140" y="878840"/>
                    <a:pt x="2152650" y="962660"/>
                    <a:pt x="2053590" y="977900"/>
                  </a:cubicBezTo>
                  <a:cubicBezTo>
                    <a:pt x="1964690" y="990600"/>
                    <a:pt x="1868170" y="961390"/>
                    <a:pt x="1789430" y="932180"/>
                  </a:cubicBezTo>
                  <a:cubicBezTo>
                    <a:pt x="1717040" y="905510"/>
                    <a:pt x="1656080" y="863600"/>
                    <a:pt x="1593850" y="819150"/>
                  </a:cubicBezTo>
                  <a:cubicBezTo>
                    <a:pt x="1531620" y="774700"/>
                    <a:pt x="1469390" y="726440"/>
                    <a:pt x="1416050" y="668020"/>
                  </a:cubicBezTo>
                  <a:cubicBezTo>
                    <a:pt x="1360170" y="607060"/>
                    <a:pt x="1342390" y="477520"/>
                    <a:pt x="1268730" y="459740"/>
                  </a:cubicBezTo>
                  <a:cubicBezTo>
                    <a:pt x="1156970" y="434340"/>
                    <a:pt x="932180" y="651510"/>
                    <a:pt x="765810" y="732790"/>
                  </a:cubicBezTo>
                  <a:cubicBezTo>
                    <a:pt x="608330" y="808990"/>
                    <a:pt x="397510" y="906780"/>
                    <a:pt x="297180" y="935990"/>
                  </a:cubicBezTo>
                  <a:cubicBezTo>
                    <a:pt x="252730" y="948690"/>
                    <a:pt x="228600" y="953770"/>
                    <a:pt x="195580" y="951230"/>
                  </a:cubicBezTo>
                  <a:cubicBezTo>
                    <a:pt x="162560" y="948690"/>
                    <a:pt x="127000" y="935990"/>
                    <a:pt x="97790" y="918210"/>
                  </a:cubicBezTo>
                  <a:cubicBezTo>
                    <a:pt x="69850" y="900430"/>
                    <a:pt x="43180" y="866140"/>
                    <a:pt x="27940" y="843280"/>
                  </a:cubicBezTo>
                  <a:cubicBezTo>
                    <a:pt x="16510" y="826770"/>
                    <a:pt x="12700" y="815340"/>
                    <a:pt x="7620" y="795020"/>
                  </a:cubicBezTo>
                  <a:cubicBezTo>
                    <a:pt x="2540" y="768350"/>
                    <a:pt x="0" y="720090"/>
                    <a:pt x="5080" y="692150"/>
                  </a:cubicBezTo>
                  <a:cubicBezTo>
                    <a:pt x="7620" y="673100"/>
                    <a:pt x="13970" y="659130"/>
                    <a:pt x="21590" y="643890"/>
                  </a:cubicBezTo>
                  <a:cubicBezTo>
                    <a:pt x="29210" y="628650"/>
                    <a:pt x="35560" y="614680"/>
                    <a:pt x="49530" y="600710"/>
                  </a:cubicBezTo>
                  <a:cubicBezTo>
                    <a:pt x="68580" y="580390"/>
                    <a:pt x="132080" y="539750"/>
                    <a:pt x="132080" y="5397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043121" y="5714098"/>
            <a:ext cx="9127807" cy="4361497"/>
            <a:chOff x="0" y="0"/>
            <a:chExt cx="12170410" cy="5815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50800" y="48260"/>
              <a:ext cx="12068810" cy="5716270"/>
            </a:xfrm>
            <a:custGeom>
              <a:avLst/>
              <a:gdLst/>
              <a:ahLst/>
              <a:cxnLst/>
              <a:rect r="r" b="b" t="t" l="l"/>
              <a:pathLst>
                <a:path h="5716270" w="12068810">
                  <a:moveTo>
                    <a:pt x="0" y="5660390"/>
                  </a:moveTo>
                  <a:cubicBezTo>
                    <a:pt x="208280" y="5326380"/>
                    <a:pt x="223520" y="5259070"/>
                    <a:pt x="293370" y="5148580"/>
                  </a:cubicBezTo>
                  <a:cubicBezTo>
                    <a:pt x="433070" y="4926330"/>
                    <a:pt x="808990" y="4452620"/>
                    <a:pt x="1012190" y="4194810"/>
                  </a:cubicBezTo>
                  <a:cubicBezTo>
                    <a:pt x="1154430" y="4014470"/>
                    <a:pt x="1262380" y="3884930"/>
                    <a:pt x="1386840" y="3741420"/>
                  </a:cubicBezTo>
                  <a:cubicBezTo>
                    <a:pt x="1501140" y="3609340"/>
                    <a:pt x="1611630" y="3487420"/>
                    <a:pt x="1727200" y="3366770"/>
                  </a:cubicBezTo>
                  <a:cubicBezTo>
                    <a:pt x="1841500" y="3248660"/>
                    <a:pt x="1959610" y="3134360"/>
                    <a:pt x="2077720" y="3025140"/>
                  </a:cubicBezTo>
                  <a:cubicBezTo>
                    <a:pt x="2194560" y="2918460"/>
                    <a:pt x="2298700" y="2828290"/>
                    <a:pt x="2432050" y="2720340"/>
                  </a:cubicBezTo>
                  <a:cubicBezTo>
                    <a:pt x="2597150" y="2586990"/>
                    <a:pt x="2804160" y="2423160"/>
                    <a:pt x="3001010" y="2292350"/>
                  </a:cubicBezTo>
                  <a:cubicBezTo>
                    <a:pt x="3196590" y="2161540"/>
                    <a:pt x="3394710" y="2051050"/>
                    <a:pt x="3610610" y="1934210"/>
                  </a:cubicBezTo>
                  <a:cubicBezTo>
                    <a:pt x="3844290" y="1808480"/>
                    <a:pt x="4124960" y="1668780"/>
                    <a:pt x="4353560" y="1565910"/>
                  </a:cubicBezTo>
                  <a:cubicBezTo>
                    <a:pt x="4542790" y="1479550"/>
                    <a:pt x="4693920" y="1416050"/>
                    <a:pt x="4880610" y="1347470"/>
                  </a:cubicBezTo>
                  <a:cubicBezTo>
                    <a:pt x="5086350" y="1272540"/>
                    <a:pt x="5297170" y="1212850"/>
                    <a:pt x="5537200" y="1140460"/>
                  </a:cubicBezTo>
                  <a:cubicBezTo>
                    <a:pt x="5826760" y="1055370"/>
                    <a:pt x="6196330" y="949960"/>
                    <a:pt x="6497320" y="871220"/>
                  </a:cubicBezTo>
                  <a:cubicBezTo>
                    <a:pt x="6762750" y="802640"/>
                    <a:pt x="7000240" y="740410"/>
                    <a:pt x="7246620" y="688340"/>
                  </a:cubicBezTo>
                  <a:cubicBezTo>
                    <a:pt x="7485380" y="638810"/>
                    <a:pt x="7731760" y="599440"/>
                    <a:pt x="7952740" y="565150"/>
                  </a:cubicBezTo>
                  <a:cubicBezTo>
                    <a:pt x="8147050" y="534670"/>
                    <a:pt x="8329930" y="508000"/>
                    <a:pt x="8502650" y="490220"/>
                  </a:cubicBezTo>
                  <a:cubicBezTo>
                    <a:pt x="8657590" y="473710"/>
                    <a:pt x="8809990" y="466090"/>
                    <a:pt x="8943340" y="458470"/>
                  </a:cubicBezTo>
                  <a:cubicBezTo>
                    <a:pt x="9052560" y="452120"/>
                    <a:pt x="9159240" y="441960"/>
                    <a:pt x="9243060" y="444500"/>
                  </a:cubicBezTo>
                  <a:cubicBezTo>
                    <a:pt x="9304020" y="447040"/>
                    <a:pt x="9344660" y="447040"/>
                    <a:pt x="9399270" y="462280"/>
                  </a:cubicBezTo>
                  <a:cubicBezTo>
                    <a:pt x="9465310" y="481330"/>
                    <a:pt x="9566910" y="532130"/>
                    <a:pt x="9611360" y="562610"/>
                  </a:cubicBezTo>
                  <a:cubicBezTo>
                    <a:pt x="9635490" y="580390"/>
                    <a:pt x="9649460" y="593090"/>
                    <a:pt x="9660890" y="612140"/>
                  </a:cubicBezTo>
                  <a:cubicBezTo>
                    <a:pt x="9674860" y="633730"/>
                    <a:pt x="9679940" y="665480"/>
                    <a:pt x="9686290" y="688340"/>
                  </a:cubicBezTo>
                  <a:cubicBezTo>
                    <a:pt x="9690100" y="708660"/>
                    <a:pt x="9696450" y="722630"/>
                    <a:pt x="9695180" y="744220"/>
                  </a:cubicBezTo>
                  <a:cubicBezTo>
                    <a:pt x="9691370" y="778510"/>
                    <a:pt x="9679940" y="826770"/>
                    <a:pt x="9648190" y="873760"/>
                  </a:cubicBezTo>
                  <a:cubicBezTo>
                    <a:pt x="9592310" y="955040"/>
                    <a:pt x="9431020" y="1080770"/>
                    <a:pt x="9326880" y="1151890"/>
                  </a:cubicBezTo>
                  <a:cubicBezTo>
                    <a:pt x="9243060" y="1207770"/>
                    <a:pt x="9138920" y="1259840"/>
                    <a:pt x="9083040" y="1276350"/>
                  </a:cubicBezTo>
                  <a:cubicBezTo>
                    <a:pt x="9055100" y="1285240"/>
                    <a:pt x="9038590" y="1289050"/>
                    <a:pt x="9018270" y="1283970"/>
                  </a:cubicBezTo>
                  <a:cubicBezTo>
                    <a:pt x="8996680" y="1277620"/>
                    <a:pt x="8977630" y="1258570"/>
                    <a:pt x="8957310" y="1235710"/>
                  </a:cubicBezTo>
                  <a:cubicBezTo>
                    <a:pt x="8928100" y="1202690"/>
                    <a:pt x="8888730" y="1130300"/>
                    <a:pt x="8870950" y="1092200"/>
                  </a:cubicBezTo>
                  <a:cubicBezTo>
                    <a:pt x="8860790" y="1068070"/>
                    <a:pt x="8853170" y="1054100"/>
                    <a:pt x="8850630" y="1029970"/>
                  </a:cubicBezTo>
                  <a:cubicBezTo>
                    <a:pt x="8848090" y="999490"/>
                    <a:pt x="8850630" y="960120"/>
                    <a:pt x="8867140" y="922020"/>
                  </a:cubicBezTo>
                  <a:cubicBezTo>
                    <a:pt x="8888730" y="869950"/>
                    <a:pt x="8939530" y="816610"/>
                    <a:pt x="8994140" y="755650"/>
                  </a:cubicBezTo>
                  <a:cubicBezTo>
                    <a:pt x="9070340" y="671830"/>
                    <a:pt x="9188450" y="556260"/>
                    <a:pt x="9291320" y="473710"/>
                  </a:cubicBezTo>
                  <a:cubicBezTo>
                    <a:pt x="9386570" y="396240"/>
                    <a:pt x="9497060" y="316230"/>
                    <a:pt x="9584690" y="270510"/>
                  </a:cubicBezTo>
                  <a:cubicBezTo>
                    <a:pt x="9649460" y="237490"/>
                    <a:pt x="9707880" y="228600"/>
                    <a:pt x="9762490" y="205740"/>
                  </a:cubicBezTo>
                  <a:cubicBezTo>
                    <a:pt x="9812020" y="184150"/>
                    <a:pt x="9842500" y="158750"/>
                    <a:pt x="9899650" y="135890"/>
                  </a:cubicBezTo>
                  <a:cubicBezTo>
                    <a:pt x="9987280" y="100330"/>
                    <a:pt x="10142220" y="54610"/>
                    <a:pt x="10243820" y="34290"/>
                  </a:cubicBezTo>
                  <a:cubicBezTo>
                    <a:pt x="10322560" y="20320"/>
                    <a:pt x="10370820" y="20320"/>
                    <a:pt x="10455910" y="15240"/>
                  </a:cubicBezTo>
                  <a:cubicBezTo>
                    <a:pt x="10585450" y="6350"/>
                    <a:pt x="10796270" y="0"/>
                    <a:pt x="10946130" y="2540"/>
                  </a:cubicBezTo>
                  <a:cubicBezTo>
                    <a:pt x="11073130" y="5080"/>
                    <a:pt x="11191240" y="13970"/>
                    <a:pt x="11300460" y="24130"/>
                  </a:cubicBezTo>
                  <a:cubicBezTo>
                    <a:pt x="11395710" y="33020"/>
                    <a:pt x="11483340" y="39370"/>
                    <a:pt x="11565890" y="55880"/>
                  </a:cubicBezTo>
                  <a:cubicBezTo>
                    <a:pt x="11639550" y="71120"/>
                    <a:pt x="11699240" y="93980"/>
                    <a:pt x="11774170" y="115570"/>
                  </a:cubicBezTo>
                  <a:cubicBezTo>
                    <a:pt x="11859260" y="142240"/>
                    <a:pt x="12016740" y="172720"/>
                    <a:pt x="12052300" y="201930"/>
                  </a:cubicBezTo>
                  <a:cubicBezTo>
                    <a:pt x="12063730" y="210820"/>
                    <a:pt x="12066270" y="220980"/>
                    <a:pt x="12067540" y="229870"/>
                  </a:cubicBezTo>
                  <a:cubicBezTo>
                    <a:pt x="12068810" y="237490"/>
                    <a:pt x="12066270" y="246380"/>
                    <a:pt x="12061190" y="251460"/>
                  </a:cubicBezTo>
                  <a:cubicBezTo>
                    <a:pt x="12053570" y="259080"/>
                    <a:pt x="12030710" y="265430"/>
                    <a:pt x="12020550" y="264160"/>
                  </a:cubicBezTo>
                  <a:cubicBezTo>
                    <a:pt x="12012930" y="262890"/>
                    <a:pt x="12006580" y="256540"/>
                    <a:pt x="12002770" y="250190"/>
                  </a:cubicBezTo>
                  <a:cubicBezTo>
                    <a:pt x="11998960" y="241300"/>
                    <a:pt x="11996420" y="226060"/>
                    <a:pt x="12000230" y="217170"/>
                  </a:cubicBezTo>
                  <a:cubicBezTo>
                    <a:pt x="12004040" y="208280"/>
                    <a:pt x="12018010" y="199390"/>
                    <a:pt x="12026900" y="196850"/>
                  </a:cubicBezTo>
                  <a:cubicBezTo>
                    <a:pt x="12033250" y="194310"/>
                    <a:pt x="12042140" y="196850"/>
                    <a:pt x="12048490" y="199390"/>
                  </a:cubicBezTo>
                  <a:cubicBezTo>
                    <a:pt x="12054840" y="203200"/>
                    <a:pt x="12061190" y="208280"/>
                    <a:pt x="12063730" y="215900"/>
                  </a:cubicBezTo>
                  <a:cubicBezTo>
                    <a:pt x="12067540" y="224790"/>
                    <a:pt x="12068810" y="240030"/>
                    <a:pt x="12062460" y="248920"/>
                  </a:cubicBezTo>
                  <a:cubicBezTo>
                    <a:pt x="12056110" y="257810"/>
                    <a:pt x="12044680" y="264160"/>
                    <a:pt x="12024360" y="265430"/>
                  </a:cubicBezTo>
                  <a:cubicBezTo>
                    <a:pt x="11954510" y="267970"/>
                    <a:pt x="11691620" y="151130"/>
                    <a:pt x="11557000" y="121920"/>
                  </a:cubicBezTo>
                  <a:cubicBezTo>
                    <a:pt x="11459210" y="101600"/>
                    <a:pt x="11390630" y="99060"/>
                    <a:pt x="11296650" y="91440"/>
                  </a:cubicBezTo>
                  <a:cubicBezTo>
                    <a:pt x="11188700" y="81280"/>
                    <a:pt x="11083290" y="71120"/>
                    <a:pt x="10947400" y="69850"/>
                  </a:cubicBezTo>
                  <a:cubicBezTo>
                    <a:pt x="10756900" y="68580"/>
                    <a:pt x="10447020" y="68580"/>
                    <a:pt x="10261600" y="99060"/>
                  </a:cubicBezTo>
                  <a:cubicBezTo>
                    <a:pt x="10129520" y="120650"/>
                    <a:pt x="10016490" y="161290"/>
                    <a:pt x="9930130" y="195580"/>
                  </a:cubicBezTo>
                  <a:cubicBezTo>
                    <a:pt x="9870440" y="218440"/>
                    <a:pt x="9836150" y="247650"/>
                    <a:pt x="9786620" y="269240"/>
                  </a:cubicBezTo>
                  <a:cubicBezTo>
                    <a:pt x="9734550" y="290830"/>
                    <a:pt x="9682480" y="295910"/>
                    <a:pt x="9622790" y="326390"/>
                  </a:cubicBezTo>
                  <a:cubicBezTo>
                    <a:pt x="9538970" y="369570"/>
                    <a:pt x="9431020" y="447040"/>
                    <a:pt x="9339580" y="523240"/>
                  </a:cubicBezTo>
                  <a:cubicBezTo>
                    <a:pt x="9239250" y="603250"/>
                    <a:pt x="9122410" y="721360"/>
                    <a:pt x="9050020" y="800100"/>
                  </a:cubicBezTo>
                  <a:cubicBezTo>
                    <a:pt x="9001760" y="852170"/>
                    <a:pt x="8956040" y="896620"/>
                    <a:pt x="8936990" y="938530"/>
                  </a:cubicBezTo>
                  <a:cubicBezTo>
                    <a:pt x="8924290" y="965200"/>
                    <a:pt x="8921750" y="990600"/>
                    <a:pt x="8923020" y="1010920"/>
                  </a:cubicBezTo>
                  <a:cubicBezTo>
                    <a:pt x="8923020" y="1028700"/>
                    <a:pt x="8928100" y="1038860"/>
                    <a:pt x="8935720" y="1056640"/>
                  </a:cubicBezTo>
                  <a:cubicBezTo>
                    <a:pt x="8949690" y="1088390"/>
                    <a:pt x="8985250" y="1158240"/>
                    <a:pt x="9010650" y="1183640"/>
                  </a:cubicBezTo>
                  <a:cubicBezTo>
                    <a:pt x="9025890" y="1198880"/>
                    <a:pt x="9036050" y="1209040"/>
                    <a:pt x="9058910" y="1210310"/>
                  </a:cubicBezTo>
                  <a:cubicBezTo>
                    <a:pt x="9105900" y="1210310"/>
                    <a:pt x="9206230" y="1148080"/>
                    <a:pt x="9283700" y="1097280"/>
                  </a:cubicBezTo>
                  <a:cubicBezTo>
                    <a:pt x="9380220" y="1033780"/>
                    <a:pt x="9533890" y="924560"/>
                    <a:pt x="9583420" y="844550"/>
                  </a:cubicBezTo>
                  <a:cubicBezTo>
                    <a:pt x="9612630" y="797560"/>
                    <a:pt x="9620250" y="746760"/>
                    <a:pt x="9616440" y="706120"/>
                  </a:cubicBezTo>
                  <a:cubicBezTo>
                    <a:pt x="9613900" y="674370"/>
                    <a:pt x="9603740" y="647700"/>
                    <a:pt x="9580880" y="622300"/>
                  </a:cubicBezTo>
                  <a:cubicBezTo>
                    <a:pt x="9544050" y="584200"/>
                    <a:pt x="9451340" y="546100"/>
                    <a:pt x="9390380" y="528320"/>
                  </a:cubicBezTo>
                  <a:cubicBezTo>
                    <a:pt x="9340850" y="513080"/>
                    <a:pt x="9312910" y="513080"/>
                    <a:pt x="9246870" y="511810"/>
                  </a:cubicBezTo>
                  <a:cubicBezTo>
                    <a:pt x="9095740" y="506730"/>
                    <a:pt x="8738870" y="534670"/>
                    <a:pt x="8512810" y="556260"/>
                  </a:cubicBezTo>
                  <a:cubicBezTo>
                    <a:pt x="8315960" y="575310"/>
                    <a:pt x="8158480" y="600710"/>
                    <a:pt x="7964170" y="631190"/>
                  </a:cubicBezTo>
                  <a:cubicBezTo>
                    <a:pt x="7744460" y="665480"/>
                    <a:pt x="7499350" y="704850"/>
                    <a:pt x="7263130" y="753110"/>
                  </a:cubicBezTo>
                  <a:cubicBezTo>
                    <a:pt x="7016750" y="805180"/>
                    <a:pt x="6779260" y="866140"/>
                    <a:pt x="6516370" y="935990"/>
                  </a:cubicBezTo>
                  <a:cubicBezTo>
                    <a:pt x="6215380" y="1014730"/>
                    <a:pt x="5845810" y="1118870"/>
                    <a:pt x="5557520" y="1203960"/>
                  </a:cubicBezTo>
                  <a:cubicBezTo>
                    <a:pt x="5318760" y="1275080"/>
                    <a:pt x="5109210" y="1334770"/>
                    <a:pt x="4906010" y="1409700"/>
                  </a:cubicBezTo>
                  <a:cubicBezTo>
                    <a:pt x="4720590" y="1477010"/>
                    <a:pt x="4570730" y="1539240"/>
                    <a:pt x="4382770" y="1625600"/>
                  </a:cubicBezTo>
                  <a:cubicBezTo>
                    <a:pt x="4156710" y="1728470"/>
                    <a:pt x="3876040" y="1866900"/>
                    <a:pt x="3644900" y="1992630"/>
                  </a:cubicBezTo>
                  <a:cubicBezTo>
                    <a:pt x="3431540" y="2108200"/>
                    <a:pt x="3234690" y="2216150"/>
                    <a:pt x="3040380" y="2345690"/>
                  </a:cubicBezTo>
                  <a:cubicBezTo>
                    <a:pt x="2844800" y="2475230"/>
                    <a:pt x="2640330" y="2639060"/>
                    <a:pt x="2476500" y="2771140"/>
                  </a:cubicBezTo>
                  <a:cubicBezTo>
                    <a:pt x="2343150" y="2877820"/>
                    <a:pt x="2240280" y="2967990"/>
                    <a:pt x="2124710" y="3073400"/>
                  </a:cubicBezTo>
                  <a:cubicBezTo>
                    <a:pt x="2006600" y="3181350"/>
                    <a:pt x="1891030" y="3294380"/>
                    <a:pt x="1778000" y="3412490"/>
                  </a:cubicBezTo>
                  <a:cubicBezTo>
                    <a:pt x="1662430" y="3531870"/>
                    <a:pt x="1551940" y="3653790"/>
                    <a:pt x="1438910" y="3784600"/>
                  </a:cubicBezTo>
                  <a:cubicBezTo>
                    <a:pt x="1315720" y="3926840"/>
                    <a:pt x="1207770" y="4056380"/>
                    <a:pt x="1065530" y="4235450"/>
                  </a:cubicBezTo>
                  <a:cubicBezTo>
                    <a:pt x="864870" y="4491990"/>
                    <a:pt x="495300" y="4958080"/>
                    <a:pt x="355600" y="5180330"/>
                  </a:cubicBezTo>
                  <a:cubicBezTo>
                    <a:pt x="285750" y="5293360"/>
                    <a:pt x="267970" y="5361940"/>
                    <a:pt x="218440" y="5449570"/>
                  </a:cubicBezTo>
                  <a:cubicBezTo>
                    <a:pt x="170180" y="5534660"/>
                    <a:pt x="95250" y="5665470"/>
                    <a:pt x="60960" y="5699760"/>
                  </a:cubicBezTo>
                  <a:cubicBezTo>
                    <a:pt x="48260" y="5709920"/>
                    <a:pt x="40640" y="5715000"/>
                    <a:pt x="31750" y="5716270"/>
                  </a:cubicBezTo>
                  <a:cubicBezTo>
                    <a:pt x="22860" y="5716270"/>
                    <a:pt x="12700" y="5713730"/>
                    <a:pt x="6350" y="5707380"/>
                  </a:cubicBezTo>
                  <a:cubicBezTo>
                    <a:pt x="0" y="5698490"/>
                    <a:pt x="0" y="5660390"/>
                    <a:pt x="0" y="5660390"/>
                  </a:cubicBezTo>
                </a:path>
              </a:pathLst>
            </a:custGeom>
            <a:solidFill>
              <a:srgbClr val="D9C9ED">
                <a:alpha val="46667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8238172" y="5440680"/>
            <a:ext cx="10021252" cy="5905500"/>
            <a:chOff x="0" y="0"/>
            <a:chExt cx="13361670" cy="7874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9529" y="17780"/>
              <a:ext cx="13262610" cy="7815580"/>
            </a:xfrm>
            <a:custGeom>
              <a:avLst/>
              <a:gdLst/>
              <a:ahLst/>
              <a:cxnLst/>
              <a:rect r="r" b="b" t="t" l="l"/>
              <a:pathLst>
                <a:path h="7815580" w="13262610">
                  <a:moveTo>
                    <a:pt x="13224510" y="105410"/>
                  </a:moveTo>
                  <a:cubicBezTo>
                    <a:pt x="12285980" y="143510"/>
                    <a:pt x="12228830" y="148590"/>
                    <a:pt x="12128501" y="162560"/>
                  </a:cubicBezTo>
                  <a:cubicBezTo>
                    <a:pt x="12006580" y="179070"/>
                    <a:pt x="11844020" y="205740"/>
                    <a:pt x="11722101" y="232410"/>
                  </a:cubicBezTo>
                  <a:cubicBezTo>
                    <a:pt x="11617960" y="255270"/>
                    <a:pt x="11504930" y="279400"/>
                    <a:pt x="11437620" y="309880"/>
                  </a:cubicBezTo>
                  <a:cubicBezTo>
                    <a:pt x="11395710" y="327660"/>
                    <a:pt x="11383010" y="346710"/>
                    <a:pt x="11343641" y="368300"/>
                  </a:cubicBezTo>
                  <a:cubicBezTo>
                    <a:pt x="11280141" y="401320"/>
                    <a:pt x="11154410" y="448310"/>
                    <a:pt x="11090910" y="485140"/>
                  </a:cubicBezTo>
                  <a:cubicBezTo>
                    <a:pt x="11049001" y="509270"/>
                    <a:pt x="11036301" y="528320"/>
                    <a:pt x="10990580" y="554990"/>
                  </a:cubicBezTo>
                  <a:cubicBezTo>
                    <a:pt x="10906760" y="605790"/>
                    <a:pt x="10725151" y="676910"/>
                    <a:pt x="10614660" y="740410"/>
                  </a:cubicBezTo>
                  <a:cubicBezTo>
                    <a:pt x="10523220" y="792480"/>
                    <a:pt x="10443210" y="844550"/>
                    <a:pt x="10370820" y="900430"/>
                  </a:cubicBezTo>
                  <a:cubicBezTo>
                    <a:pt x="10307320" y="949960"/>
                    <a:pt x="10257791" y="1013460"/>
                    <a:pt x="10201910" y="1055370"/>
                  </a:cubicBezTo>
                  <a:cubicBezTo>
                    <a:pt x="10153651" y="1089660"/>
                    <a:pt x="10091420" y="1109980"/>
                    <a:pt x="10058401" y="1137920"/>
                  </a:cubicBezTo>
                  <a:cubicBezTo>
                    <a:pt x="10038080" y="1155700"/>
                    <a:pt x="10035541" y="1172210"/>
                    <a:pt x="10015220" y="1192530"/>
                  </a:cubicBezTo>
                  <a:cubicBezTo>
                    <a:pt x="9979660" y="1226820"/>
                    <a:pt x="9922510" y="1275080"/>
                    <a:pt x="9857741" y="1320800"/>
                  </a:cubicBezTo>
                  <a:cubicBezTo>
                    <a:pt x="9765030" y="1385570"/>
                    <a:pt x="9617710" y="1470660"/>
                    <a:pt x="9502141" y="1531620"/>
                  </a:cubicBezTo>
                  <a:cubicBezTo>
                    <a:pt x="9399270" y="1586230"/>
                    <a:pt x="9300210" y="1634490"/>
                    <a:pt x="9199880" y="1673860"/>
                  </a:cubicBezTo>
                  <a:cubicBezTo>
                    <a:pt x="9105901" y="1711960"/>
                    <a:pt x="8994141" y="1737360"/>
                    <a:pt x="8920480" y="1767840"/>
                  </a:cubicBezTo>
                  <a:cubicBezTo>
                    <a:pt x="8869680" y="1788160"/>
                    <a:pt x="8839201" y="1811020"/>
                    <a:pt x="8794751" y="1828800"/>
                  </a:cubicBezTo>
                  <a:cubicBezTo>
                    <a:pt x="8747760" y="1849120"/>
                    <a:pt x="8694420" y="1868170"/>
                    <a:pt x="8644891" y="1880870"/>
                  </a:cubicBezTo>
                  <a:cubicBezTo>
                    <a:pt x="8599170" y="1892300"/>
                    <a:pt x="8563610" y="1889760"/>
                    <a:pt x="8509001" y="1902460"/>
                  </a:cubicBezTo>
                  <a:cubicBezTo>
                    <a:pt x="8423910" y="1924050"/>
                    <a:pt x="8295641" y="1977390"/>
                    <a:pt x="8187691" y="2007870"/>
                  </a:cubicBezTo>
                  <a:cubicBezTo>
                    <a:pt x="8079741" y="2038350"/>
                    <a:pt x="7948930" y="2070100"/>
                    <a:pt x="7862570" y="2086610"/>
                  </a:cubicBezTo>
                  <a:cubicBezTo>
                    <a:pt x="7806691" y="2096770"/>
                    <a:pt x="7774941" y="2092960"/>
                    <a:pt x="7722870" y="2103120"/>
                  </a:cubicBezTo>
                  <a:cubicBezTo>
                    <a:pt x="7654291" y="2117090"/>
                    <a:pt x="7570470" y="2150110"/>
                    <a:pt x="7489191" y="2167890"/>
                  </a:cubicBezTo>
                  <a:cubicBezTo>
                    <a:pt x="7402830" y="2186940"/>
                    <a:pt x="7285991" y="2195830"/>
                    <a:pt x="7217410" y="2212340"/>
                  </a:cubicBezTo>
                  <a:cubicBezTo>
                    <a:pt x="7174230" y="2222500"/>
                    <a:pt x="7155180" y="2237740"/>
                    <a:pt x="7114541" y="2246630"/>
                  </a:cubicBezTo>
                  <a:cubicBezTo>
                    <a:pt x="7061201" y="2258060"/>
                    <a:pt x="7000241" y="2252980"/>
                    <a:pt x="6925310" y="2263140"/>
                  </a:cubicBezTo>
                  <a:cubicBezTo>
                    <a:pt x="6818630" y="2277110"/>
                    <a:pt x="6643370" y="2317750"/>
                    <a:pt x="6531610" y="2331720"/>
                  </a:cubicBezTo>
                  <a:cubicBezTo>
                    <a:pt x="6450330" y="2341880"/>
                    <a:pt x="6398260" y="2335530"/>
                    <a:pt x="6318251" y="2349500"/>
                  </a:cubicBezTo>
                  <a:cubicBezTo>
                    <a:pt x="6212840" y="2367280"/>
                    <a:pt x="6069330" y="2424430"/>
                    <a:pt x="5953760" y="2443480"/>
                  </a:cubicBezTo>
                  <a:cubicBezTo>
                    <a:pt x="5849620" y="2459990"/>
                    <a:pt x="5772151" y="2449830"/>
                    <a:pt x="5655310" y="2466340"/>
                  </a:cubicBezTo>
                  <a:cubicBezTo>
                    <a:pt x="5480051" y="2491740"/>
                    <a:pt x="5149851" y="2580640"/>
                    <a:pt x="5007610" y="2602230"/>
                  </a:cubicBezTo>
                  <a:cubicBezTo>
                    <a:pt x="4937760" y="2613660"/>
                    <a:pt x="4919980" y="2607310"/>
                    <a:pt x="4851401" y="2618740"/>
                  </a:cubicBezTo>
                  <a:cubicBezTo>
                    <a:pt x="4711701" y="2640330"/>
                    <a:pt x="4400551" y="2716530"/>
                    <a:pt x="4230370" y="2758440"/>
                  </a:cubicBezTo>
                  <a:cubicBezTo>
                    <a:pt x="4109720" y="2786380"/>
                    <a:pt x="4028440" y="2804160"/>
                    <a:pt x="3921760" y="2835910"/>
                  </a:cubicBezTo>
                  <a:cubicBezTo>
                    <a:pt x="3804920" y="2872740"/>
                    <a:pt x="3684270" y="2910840"/>
                    <a:pt x="3556001" y="2969260"/>
                  </a:cubicBezTo>
                  <a:cubicBezTo>
                    <a:pt x="3404870" y="3039110"/>
                    <a:pt x="3188970" y="3185160"/>
                    <a:pt x="3078480" y="3239770"/>
                  </a:cubicBezTo>
                  <a:cubicBezTo>
                    <a:pt x="3022600" y="3267710"/>
                    <a:pt x="2995930" y="3270250"/>
                    <a:pt x="2948940" y="3295650"/>
                  </a:cubicBezTo>
                  <a:cubicBezTo>
                    <a:pt x="2884170" y="3332480"/>
                    <a:pt x="2813050" y="3376930"/>
                    <a:pt x="2733040" y="3446780"/>
                  </a:cubicBezTo>
                  <a:cubicBezTo>
                    <a:pt x="2611120" y="3553460"/>
                    <a:pt x="2410460" y="3807460"/>
                    <a:pt x="2312670" y="3903980"/>
                  </a:cubicBezTo>
                  <a:cubicBezTo>
                    <a:pt x="2263140" y="3952240"/>
                    <a:pt x="2245360" y="3950970"/>
                    <a:pt x="2195830" y="4008120"/>
                  </a:cubicBezTo>
                  <a:cubicBezTo>
                    <a:pt x="2059940" y="4163060"/>
                    <a:pt x="1711960" y="4720590"/>
                    <a:pt x="1543050" y="4978400"/>
                  </a:cubicBezTo>
                  <a:cubicBezTo>
                    <a:pt x="1433830" y="5147310"/>
                    <a:pt x="1347470" y="5276850"/>
                    <a:pt x="1275080" y="5398770"/>
                  </a:cubicBezTo>
                  <a:cubicBezTo>
                    <a:pt x="1221740" y="5490210"/>
                    <a:pt x="1170940" y="5575300"/>
                    <a:pt x="1145540" y="5642610"/>
                  </a:cubicBezTo>
                  <a:cubicBezTo>
                    <a:pt x="1129030" y="5685790"/>
                    <a:pt x="1131570" y="5715000"/>
                    <a:pt x="1118870" y="5753100"/>
                  </a:cubicBezTo>
                  <a:cubicBezTo>
                    <a:pt x="1103630" y="5798820"/>
                    <a:pt x="1088390" y="5830570"/>
                    <a:pt x="1059180" y="5899150"/>
                  </a:cubicBezTo>
                  <a:cubicBezTo>
                    <a:pt x="986790" y="6066790"/>
                    <a:pt x="774700" y="6506210"/>
                    <a:pt x="674370" y="6751320"/>
                  </a:cubicBezTo>
                  <a:cubicBezTo>
                    <a:pt x="601980" y="6930390"/>
                    <a:pt x="557530" y="7087870"/>
                    <a:pt x="501650" y="7227570"/>
                  </a:cubicBezTo>
                  <a:cubicBezTo>
                    <a:pt x="458470" y="7338060"/>
                    <a:pt x="406400" y="7429500"/>
                    <a:pt x="373380" y="7522210"/>
                  </a:cubicBezTo>
                  <a:cubicBezTo>
                    <a:pt x="345440" y="7600950"/>
                    <a:pt x="335280" y="7705090"/>
                    <a:pt x="311150" y="7747000"/>
                  </a:cubicBezTo>
                  <a:cubicBezTo>
                    <a:pt x="299720" y="7767320"/>
                    <a:pt x="293370" y="7776210"/>
                    <a:pt x="273050" y="7786370"/>
                  </a:cubicBezTo>
                  <a:cubicBezTo>
                    <a:pt x="229870" y="7805420"/>
                    <a:pt x="82550" y="7815580"/>
                    <a:pt x="39370" y="7804150"/>
                  </a:cubicBezTo>
                  <a:cubicBezTo>
                    <a:pt x="21590" y="7799070"/>
                    <a:pt x="7620" y="7791450"/>
                    <a:pt x="3810" y="7780020"/>
                  </a:cubicBezTo>
                  <a:cubicBezTo>
                    <a:pt x="0" y="7768590"/>
                    <a:pt x="7620" y="7745730"/>
                    <a:pt x="16510" y="7738110"/>
                  </a:cubicBezTo>
                  <a:cubicBezTo>
                    <a:pt x="24130" y="7731760"/>
                    <a:pt x="40640" y="7730490"/>
                    <a:pt x="50800" y="7734300"/>
                  </a:cubicBezTo>
                  <a:cubicBezTo>
                    <a:pt x="59690" y="7738110"/>
                    <a:pt x="69850" y="7750810"/>
                    <a:pt x="72390" y="7759700"/>
                  </a:cubicBezTo>
                  <a:cubicBezTo>
                    <a:pt x="74930" y="7769860"/>
                    <a:pt x="69850" y="7785100"/>
                    <a:pt x="63500" y="7792720"/>
                  </a:cubicBezTo>
                  <a:cubicBezTo>
                    <a:pt x="58420" y="7799070"/>
                    <a:pt x="50800" y="7802880"/>
                    <a:pt x="43180" y="7804150"/>
                  </a:cubicBezTo>
                  <a:cubicBezTo>
                    <a:pt x="36830" y="7805420"/>
                    <a:pt x="27940" y="7804150"/>
                    <a:pt x="20320" y="7800340"/>
                  </a:cubicBezTo>
                  <a:cubicBezTo>
                    <a:pt x="12700" y="7795260"/>
                    <a:pt x="2540" y="7782560"/>
                    <a:pt x="1270" y="7772400"/>
                  </a:cubicBezTo>
                  <a:cubicBezTo>
                    <a:pt x="1270" y="7760970"/>
                    <a:pt x="10160" y="7743190"/>
                    <a:pt x="24130" y="7735570"/>
                  </a:cubicBezTo>
                  <a:cubicBezTo>
                    <a:pt x="44450" y="7721600"/>
                    <a:pt x="91440" y="7733030"/>
                    <a:pt x="127000" y="7725410"/>
                  </a:cubicBezTo>
                  <a:cubicBezTo>
                    <a:pt x="166370" y="7716520"/>
                    <a:pt x="207010" y="7721600"/>
                    <a:pt x="248920" y="7680960"/>
                  </a:cubicBezTo>
                  <a:cubicBezTo>
                    <a:pt x="364490" y="7566660"/>
                    <a:pt x="485140" y="7031990"/>
                    <a:pt x="613410" y="6723380"/>
                  </a:cubicBezTo>
                  <a:cubicBezTo>
                    <a:pt x="735330" y="6430010"/>
                    <a:pt x="915670" y="6078220"/>
                    <a:pt x="996950" y="5873750"/>
                  </a:cubicBezTo>
                  <a:cubicBezTo>
                    <a:pt x="1041400" y="5761990"/>
                    <a:pt x="1050290" y="5694680"/>
                    <a:pt x="1087120" y="5609590"/>
                  </a:cubicBezTo>
                  <a:cubicBezTo>
                    <a:pt x="1125220" y="5524500"/>
                    <a:pt x="1165860" y="5454650"/>
                    <a:pt x="1220470" y="5361940"/>
                  </a:cubicBezTo>
                  <a:cubicBezTo>
                    <a:pt x="1291590" y="5238750"/>
                    <a:pt x="1402080" y="5069840"/>
                    <a:pt x="1488440" y="4940300"/>
                  </a:cubicBezTo>
                  <a:cubicBezTo>
                    <a:pt x="1564640" y="4827270"/>
                    <a:pt x="1661160" y="4707890"/>
                    <a:pt x="1711960" y="4626610"/>
                  </a:cubicBezTo>
                  <a:cubicBezTo>
                    <a:pt x="1742440" y="4577080"/>
                    <a:pt x="1751330" y="4542790"/>
                    <a:pt x="1776730" y="4504690"/>
                  </a:cubicBezTo>
                  <a:cubicBezTo>
                    <a:pt x="1802130" y="4466590"/>
                    <a:pt x="1840230" y="4433570"/>
                    <a:pt x="1865630" y="4395470"/>
                  </a:cubicBezTo>
                  <a:cubicBezTo>
                    <a:pt x="1888490" y="4359910"/>
                    <a:pt x="1896110" y="4328160"/>
                    <a:pt x="1924050" y="4282440"/>
                  </a:cubicBezTo>
                  <a:cubicBezTo>
                    <a:pt x="1973580" y="4199890"/>
                    <a:pt x="2085340" y="4032250"/>
                    <a:pt x="2151380" y="3958590"/>
                  </a:cubicBezTo>
                  <a:cubicBezTo>
                    <a:pt x="2192020" y="3914140"/>
                    <a:pt x="2226310" y="3897630"/>
                    <a:pt x="2260600" y="3862070"/>
                  </a:cubicBezTo>
                  <a:cubicBezTo>
                    <a:pt x="2298700" y="3822700"/>
                    <a:pt x="2321560" y="3784600"/>
                    <a:pt x="2368550" y="3731260"/>
                  </a:cubicBezTo>
                  <a:cubicBezTo>
                    <a:pt x="2447290" y="3643630"/>
                    <a:pt x="2593340" y="3478530"/>
                    <a:pt x="2697480" y="3390900"/>
                  </a:cubicBezTo>
                  <a:cubicBezTo>
                    <a:pt x="2774950" y="3324860"/>
                    <a:pt x="2856230" y="3271520"/>
                    <a:pt x="2921000" y="3234690"/>
                  </a:cubicBezTo>
                  <a:cubicBezTo>
                    <a:pt x="2967990" y="3209290"/>
                    <a:pt x="2992120" y="3208020"/>
                    <a:pt x="3046730" y="3181350"/>
                  </a:cubicBezTo>
                  <a:cubicBezTo>
                    <a:pt x="3157220" y="3126740"/>
                    <a:pt x="3379471" y="2976880"/>
                    <a:pt x="3534410" y="2905760"/>
                  </a:cubicBezTo>
                  <a:cubicBezTo>
                    <a:pt x="3663951" y="2846070"/>
                    <a:pt x="3788410" y="2807970"/>
                    <a:pt x="3907790" y="2771140"/>
                  </a:cubicBezTo>
                  <a:cubicBezTo>
                    <a:pt x="4013201" y="2738120"/>
                    <a:pt x="4093210" y="2721610"/>
                    <a:pt x="4213860" y="2692400"/>
                  </a:cubicBezTo>
                  <a:cubicBezTo>
                    <a:pt x="4386580" y="2651760"/>
                    <a:pt x="4706621" y="2574290"/>
                    <a:pt x="4845051" y="2551430"/>
                  </a:cubicBezTo>
                  <a:cubicBezTo>
                    <a:pt x="4909821" y="2541270"/>
                    <a:pt x="4925060" y="2547620"/>
                    <a:pt x="4991101" y="2537460"/>
                  </a:cubicBezTo>
                  <a:cubicBezTo>
                    <a:pt x="5133340" y="2515870"/>
                    <a:pt x="5476240" y="2424430"/>
                    <a:pt x="5651501" y="2400300"/>
                  </a:cubicBezTo>
                  <a:cubicBezTo>
                    <a:pt x="5764530" y="2383790"/>
                    <a:pt x="5835651" y="2395220"/>
                    <a:pt x="5937251" y="2378710"/>
                  </a:cubicBezTo>
                  <a:cubicBezTo>
                    <a:pt x="6055360" y="2359660"/>
                    <a:pt x="6207760" y="2299970"/>
                    <a:pt x="6315710" y="2282190"/>
                  </a:cubicBezTo>
                  <a:cubicBezTo>
                    <a:pt x="6393180" y="2269490"/>
                    <a:pt x="6438901" y="2275840"/>
                    <a:pt x="6517641" y="2266950"/>
                  </a:cubicBezTo>
                  <a:cubicBezTo>
                    <a:pt x="6629401" y="2252980"/>
                    <a:pt x="6813551" y="2209800"/>
                    <a:pt x="6920230" y="2197100"/>
                  </a:cubicBezTo>
                  <a:cubicBezTo>
                    <a:pt x="6990080" y="2188210"/>
                    <a:pt x="7043420" y="2193290"/>
                    <a:pt x="7094220" y="2183130"/>
                  </a:cubicBezTo>
                  <a:cubicBezTo>
                    <a:pt x="7136130" y="2174240"/>
                    <a:pt x="7158991" y="2157730"/>
                    <a:pt x="7204710" y="2147570"/>
                  </a:cubicBezTo>
                  <a:cubicBezTo>
                    <a:pt x="7273291" y="2129790"/>
                    <a:pt x="7385051" y="2122170"/>
                    <a:pt x="7472680" y="2103120"/>
                  </a:cubicBezTo>
                  <a:cubicBezTo>
                    <a:pt x="7555230" y="2085340"/>
                    <a:pt x="7645401" y="2051050"/>
                    <a:pt x="7713980" y="2037080"/>
                  </a:cubicBezTo>
                  <a:cubicBezTo>
                    <a:pt x="7764780" y="2026920"/>
                    <a:pt x="7792720" y="2030730"/>
                    <a:pt x="7846060" y="2021840"/>
                  </a:cubicBezTo>
                  <a:cubicBezTo>
                    <a:pt x="7929880" y="2006600"/>
                    <a:pt x="8059420" y="1973580"/>
                    <a:pt x="8166101" y="1944370"/>
                  </a:cubicBezTo>
                  <a:cubicBezTo>
                    <a:pt x="8276591" y="1912620"/>
                    <a:pt x="8413751" y="1856740"/>
                    <a:pt x="8498841" y="1836420"/>
                  </a:cubicBezTo>
                  <a:cubicBezTo>
                    <a:pt x="8549641" y="1823720"/>
                    <a:pt x="8580120" y="1827530"/>
                    <a:pt x="8623301" y="1816100"/>
                  </a:cubicBezTo>
                  <a:cubicBezTo>
                    <a:pt x="8669020" y="1804670"/>
                    <a:pt x="8718551" y="1786890"/>
                    <a:pt x="8765541" y="1767840"/>
                  </a:cubicBezTo>
                  <a:cubicBezTo>
                    <a:pt x="8811260" y="1748790"/>
                    <a:pt x="8846820" y="1724660"/>
                    <a:pt x="8900160" y="1701800"/>
                  </a:cubicBezTo>
                  <a:cubicBezTo>
                    <a:pt x="8975091" y="1671320"/>
                    <a:pt x="9081770" y="1647190"/>
                    <a:pt x="9173210" y="1610360"/>
                  </a:cubicBezTo>
                  <a:cubicBezTo>
                    <a:pt x="9271001" y="1570990"/>
                    <a:pt x="9366251" y="1522730"/>
                    <a:pt x="9466581" y="1469390"/>
                  </a:cubicBezTo>
                  <a:cubicBezTo>
                    <a:pt x="9578341" y="1409700"/>
                    <a:pt x="9723120" y="1328420"/>
                    <a:pt x="9812020" y="1266190"/>
                  </a:cubicBezTo>
                  <a:cubicBezTo>
                    <a:pt x="9872981" y="1223010"/>
                    <a:pt x="9921241" y="1181100"/>
                    <a:pt x="9959341" y="1144270"/>
                  </a:cubicBezTo>
                  <a:cubicBezTo>
                    <a:pt x="9984741" y="1118870"/>
                    <a:pt x="9994901" y="1096010"/>
                    <a:pt x="10021570" y="1074420"/>
                  </a:cubicBezTo>
                  <a:cubicBezTo>
                    <a:pt x="10054591" y="1046480"/>
                    <a:pt x="10106660" y="1029970"/>
                    <a:pt x="10147301" y="999490"/>
                  </a:cubicBezTo>
                  <a:cubicBezTo>
                    <a:pt x="10193020" y="966470"/>
                    <a:pt x="10231120" y="918210"/>
                    <a:pt x="10279381" y="880110"/>
                  </a:cubicBezTo>
                  <a:cubicBezTo>
                    <a:pt x="10332720" y="838200"/>
                    <a:pt x="10401301" y="795020"/>
                    <a:pt x="10455910" y="759460"/>
                  </a:cubicBezTo>
                  <a:cubicBezTo>
                    <a:pt x="10501631" y="730250"/>
                    <a:pt x="10529570" y="711200"/>
                    <a:pt x="10585451" y="680720"/>
                  </a:cubicBezTo>
                  <a:cubicBezTo>
                    <a:pt x="10675620" y="631190"/>
                    <a:pt x="10867391" y="551180"/>
                    <a:pt x="10952481" y="500380"/>
                  </a:cubicBezTo>
                  <a:cubicBezTo>
                    <a:pt x="11000741" y="472440"/>
                    <a:pt x="11013441" y="453390"/>
                    <a:pt x="11061701" y="424180"/>
                  </a:cubicBezTo>
                  <a:cubicBezTo>
                    <a:pt x="11145520" y="374650"/>
                    <a:pt x="11303001" y="289560"/>
                    <a:pt x="11418570" y="245110"/>
                  </a:cubicBezTo>
                  <a:cubicBezTo>
                    <a:pt x="11517631" y="207010"/>
                    <a:pt x="11620501" y="186690"/>
                    <a:pt x="11709401" y="166370"/>
                  </a:cubicBezTo>
                  <a:cubicBezTo>
                    <a:pt x="11783060" y="149860"/>
                    <a:pt x="11830051" y="142240"/>
                    <a:pt x="11911331" y="129540"/>
                  </a:cubicBezTo>
                  <a:cubicBezTo>
                    <a:pt x="12039601" y="109220"/>
                    <a:pt x="12216131" y="82550"/>
                    <a:pt x="12400281" y="67310"/>
                  </a:cubicBezTo>
                  <a:cubicBezTo>
                    <a:pt x="12639041" y="46990"/>
                    <a:pt x="13130530" y="0"/>
                    <a:pt x="13224510" y="33020"/>
                  </a:cubicBezTo>
                  <a:cubicBezTo>
                    <a:pt x="13247371" y="40640"/>
                    <a:pt x="13257530" y="53340"/>
                    <a:pt x="13260071" y="64770"/>
                  </a:cubicBezTo>
                  <a:cubicBezTo>
                    <a:pt x="13262610" y="74930"/>
                    <a:pt x="13254991" y="90170"/>
                    <a:pt x="13248641" y="96520"/>
                  </a:cubicBezTo>
                  <a:cubicBezTo>
                    <a:pt x="13242291" y="102870"/>
                    <a:pt x="13224510" y="105410"/>
                    <a:pt x="13224510" y="105410"/>
                  </a:cubicBezTo>
                </a:path>
              </a:pathLst>
            </a:custGeom>
            <a:solidFill>
              <a:srgbClr val="D9C9ED">
                <a:alpha val="40784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0145554" y="1974803"/>
            <a:ext cx="5427345" cy="2162175"/>
            <a:chOff x="0" y="0"/>
            <a:chExt cx="7236460" cy="28829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9530" y="45720"/>
              <a:ext cx="7138670" cy="2787650"/>
            </a:xfrm>
            <a:custGeom>
              <a:avLst/>
              <a:gdLst/>
              <a:ahLst/>
              <a:cxnLst/>
              <a:rect r="r" b="b" t="t" l="l"/>
              <a:pathLst>
                <a:path h="2787650" w="7138670">
                  <a:moveTo>
                    <a:pt x="252730" y="2098040"/>
                  </a:moveTo>
                  <a:cubicBezTo>
                    <a:pt x="1343660" y="1778000"/>
                    <a:pt x="1592580" y="1701800"/>
                    <a:pt x="1841500" y="1612900"/>
                  </a:cubicBezTo>
                  <a:cubicBezTo>
                    <a:pt x="2090420" y="1525270"/>
                    <a:pt x="2301240" y="1430020"/>
                    <a:pt x="2578100" y="1329690"/>
                  </a:cubicBezTo>
                  <a:cubicBezTo>
                    <a:pt x="2933700" y="1200150"/>
                    <a:pt x="3511550" y="1022350"/>
                    <a:pt x="3803650" y="913130"/>
                  </a:cubicBezTo>
                  <a:cubicBezTo>
                    <a:pt x="3967480" y="850900"/>
                    <a:pt x="4060190" y="798830"/>
                    <a:pt x="4185920" y="755650"/>
                  </a:cubicBezTo>
                  <a:cubicBezTo>
                    <a:pt x="4301490" y="715010"/>
                    <a:pt x="4411980" y="697230"/>
                    <a:pt x="4526280" y="657860"/>
                  </a:cubicBezTo>
                  <a:cubicBezTo>
                    <a:pt x="4645660" y="615950"/>
                    <a:pt x="4762500" y="553720"/>
                    <a:pt x="4884420" y="509270"/>
                  </a:cubicBezTo>
                  <a:cubicBezTo>
                    <a:pt x="5010150" y="464820"/>
                    <a:pt x="5134610" y="425450"/>
                    <a:pt x="5271770" y="392430"/>
                  </a:cubicBezTo>
                  <a:cubicBezTo>
                    <a:pt x="5425440" y="356870"/>
                    <a:pt x="5614670" y="339090"/>
                    <a:pt x="5763260" y="306070"/>
                  </a:cubicBezTo>
                  <a:cubicBezTo>
                    <a:pt x="5888990" y="279400"/>
                    <a:pt x="5989320" y="256540"/>
                    <a:pt x="6108700" y="219710"/>
                  </a:cubicBezTo>
                  <a:cubicBezTo>
                    <a:pt x="6240780" y="179070"/>
                    <a:pt x="6451600" y="104140"/>
                    <a:pt x="6521450" y="69850"/>
                  </a:cubicBezTo>
                  <a:cubicBezTo>
                    <a:pt x="6546850" y="58420"/>
                    <a:pt x="6549390" y="48260"/>
                    <a:pt x="6570980" y="39370"/>
                  </a:cubicBezTo>
                  <a:cubicBezTo>
                    <a:pt x="6602730" y="25400"/>
                    <a:pt x="6653530" y="8890"/>
                    <a:pt x="6695440" y="5080"/>
                  </a:cubicBezTo>
                  <a:cubicBezTo>
                    <a:pt x="6737350" y="0"/>
                    <a:pt x="6781800" y="2540"/>
                    <a:pt x="6823710" y="11430"/>
                  </a:cubicBezTo>
                  <a:cubicBezTo>
                    <a:pt x="6865620" y="20320"/>
                    <a:pt x="6907530" y="36830"/>
                    <a:pt x="6943090" y="58420"/>
                  </a:cubicBezTo>
                  <a:cubicBezTo>
                    <a:pt x="6979920" y="81280"/>
                    <a:pt x="7014210" y="110490"/>
                    <a:pt x="7042150" y="142240"/>
                  </a:cubicBezTo>
                  <a:cubicBezTo>
                    <a:pt x="7068820" y="173990"/>
                    <a:pt x="7092950" y="213360"/>
                    <a:pt x="7108190" y="252730"/>
                  </a:cubicBezTo>
                  <a:cubicBezTo>
                    <a:pt x="7123430" y="292100"/>
                    <a:pt x="7133590" y="336550"/>
                    <a:pt x="7136130" y="378460"/>
                  </a:cubicBezTo>
                  <a:cubicBezTo>
                    <a:pt x="7138670" y="420370"/>
                    <a:pt x="7133590" y="466090"/>
                    <a:pt x="7122160" y="506730"/>
                  </a:cubicBezTo>
                  <a:cubicBezTo>
                    <a:pt x="7110730" y="547370"/>
                    <a:pt x="7091680" y="588010"/>
                    <a:pt x="7067550" y="623570"/>
                  </a:cubicBezTo>
                  <a:cubicBezTo>
                    <a:pt x="7044690" y="657860"/>
                    <a:pt x="7012940" y="690880"/>
                    <a:pt x="6979920" y="717550"/>
                  </a:cubicBezTo>
                  <a:cubicBezTo>
                    <a:pt x="6945630" y="742950"/>
                    <a:pt x="6906260" y="763270"/>
                    <a:pt x="6865620" y="777240"/>
                  </a:cubicBezTo>
                  <a:cubicBezTo>
                    <a:pt x="6826250" y="791210"/>
                    <a:pt x="6780530" y="798830"/>
                    <a:pt x="6738620" y="798830"/>
                  </a:cubicBezTo>
                  <a:cubicBezTo>
                    <a:pt x="6696710" y="798830"/>
                    <a:pt x="6652260" y="791210"/>
                    <a:pt x="6611620" y="777240"/>
                  </a:cubicBezTo>
                  <a:cubicBezTo>
                    <a:pt x="6570980" y="764540"/>
                    <a:pt x="6531610" y="742950"/>
                    <a:pt x="6497320" y="717550"/>
                  </a:cubicBezTo>
                  <a:cubicBezTo>
                    <a:pt x="6464300" y="692150"/>
                    <a:pt x="6432550" y="659130"/>
                    <a:pt x="6409690" y="623570"/>
                  </a:cubicBezTo>
                  <a:cubicBezTo>
                    <a:pt x="6385560" y="589280"/>
                    <a:pt x="6366510" y="547370"/>
                    <a:pt x="6355080" y="506730"/>
                  </a:cubicBezTo>
                  <a:cubicBezTo>
                    <a:pt x="6343650" y="466090"/>
                    <a:pt x="6338570" y="421640"/>
                    <a:pt x="6341110" y="378460"/>
                  </a:cubicBezTo>
                  <a:cubicBezTo>
                    <a:pt x="6343650" y="336550"/>
                    <a:pt x="6352540" y="292100"/>
                    <a:pt x="6369050" y="252730"/>
                  </a:cubicBezTo>
                  <a:cubicBezTo>
                    <a:pt x="6384290" y="213360"/>
                    <a:pt x="6407150" y="175260"/>
                    <a:pt x="6435090" y="142240"/>
                  </a:cubicBezTo>
                  <a:cubicBezTo>
                    <a:pt x="6461760" y="110490"/>
                    <a:pt x="6496050" y="81280"/>
                    <a:pt x="6532880" y="59690"/>
                  </a:cubicBezTo>
                  <a:cubicBezTo>
                    <a:pt x="6569710" y="36830"/>
                    <a:pt x="6611620" y="20320"/>
                    <a:pt x="6652260" y="11430"/>
                  </a:cubicBezTo>
                  <a:cubicBezTo>
                    <a:pt x="6694170" y="2540"/>
                    <a:pt x="6738620" y="0"/>
                    <a:pt x="6781800" y="5080"/>
                  </a:cubicBezTo>
                  <a:cubicBezTo>
                    <a:pt x="6823710" y="8890"/>
                    <a:pt x="6866890" y="21590"/>
                    <a:pt x="6904990" y="39370"/>
                  </a:cubicBezTo>
                  <a:cubicBezTo>
                    <a:pt x="6944360" y="57150"/>
                    <a:pt x="6981190" y="82550"/>
                    <a:pt x="7011670" y="110490"/>
                  </a:cubicBezTo>
                  <a:cubicBezTo>
                    <a:pt x="7042150" y="139700"/>
                    <a:pt x="7070090" y="176530"/>
                    <a:pt x="7090410" y="213360"/>
                  </a:cubicBezTo>
                  <a:cubicBezTo>
                    <a:pt x="7109460" y="251460"/>
                    <a:pt x="7124700" y="293370"/>
                    <a:pt x="7131050" y="335280"/>
                  </a:cubicBezTo>
                  <a:cubicBezTo>
                    <a:pt x="7137400" y="377190"/>
                    <a:pt x="7138670" y="422910"/>
                    <a:pt x="7131050" y="464820"/>
                  </a:cubicBezTo>
                  <a:cubicBezTo>
                    <a:pt x="7124700" y="506730"/>
                    <a:pt x="7109460" y="548640"/>
                    <a:pt x="7090410" y="586740"/>
                  </a:cubicBezTo>
                  <a:cubicBezTo>
                    <a:pt x="7070090" y="623570"/>
                    <a:pt x="7043420" y="660400"/>
                    <a:pt x="7011670" y="689610"/>
                  </a:cubicBezTo>
                  <a:cubicBezTo>
                    <a:pt x="6981190" y="718820"/>
                    <a:pt x="6958330" y="734060"/>
                    <a:pt x="6906260" y="760730"/>
                  </a:cubicBezTo>
                  <a:cubicBezTo>
                    <a:pt x="6786880" y="822960"/>
                    <a:pt x="6517640" y="929640"/>
                    <a:pt x="6286500" y="996950"/>
                  </a:cubicBezTo>
                  <a:cubicBezTo>
                    <a:pt x="6009640" y="1076960"/>
                    <a:pt x="5666740" y="1101090"/>
                    <a:pt x="5349240" y="1188720"/>
                  </a:cubicBezTo>
                  <a:cubicBezTo>
                    <a:pt x="5007610" y="1282700"/>
                    <a:pt x="4558030" y="1459230"/>
                    <a:pt x="4309110" y="1550670"/>
                  </a:cubicBezTo>
                  <a:cubicBezTo>
                    <a:pt x="4168140" y="1602740"/>
                    <a:pt x="4117340" y="1634490"/>
                    <a:pt x="3981450" y="1680210"/>
                  </a:cubicBezTo>
                  <a:cubicBezTo>
                    <a:pt x="3769360" y="1752600"/>
                    <a:pt x="3445510" y="1824990"/>
                    <a:pt x="3150870" y="1918970"/>
                  </a:cubicBezTo>
                  <a:cubicBezTo>
                    <a:pt x="2811780" y="2029460"/>
                    <a:pt x="2462530" y="2179320"/>
                    <a:pt x="2062480" y="2307590"/>
                  </a:cubicBezTo>
                  <a:cubicBezTo>
                    <a:pt x="1579880" y="2462530"/>
                    <a:pt x="650240" y="2726690"/>
                    <a:pt x="450850" y="2772410"/>
                  </a:cubicBezTo>
                  <a:cubicBezTo>
                    <a:pt x="406400" y="2782570"/>
                    <a:pt x="394970" y="2785110"/>
                    <a:pt x="367030" y="2786380"/>
                  </a:cubicBezTo>
                  <a:cubicBezTo>
                    <a:pt x="339090" y="2787650"/>
                    <a:pt x="309880" y="2785110"/>
                    <a:pt x="283210" y="2778760"/>
                  </a:cubicBezTo>
                  <a:cubicBezTo>
                    <a:pt x="255270" y="2773680"/>
                    <a:pt x="227330" y="2764790"/>
                    <a:pt x="201930" y="2753360"/>
                  </a:cubicBezTo>
                  <a:cubicBezTo>
                    <a:pt x="176530" y="2740660"/>
                    <a:pt x="152400" y="2725420"/>
                    <a:pt x="130810" y="2707640"/>
                  </a:cubicBezTo>
                  <a:cubicBezTo>
                    <a:pt x="109220" y="2689860"/>
                    <a:pt x="88900" y="2669540"/>
                    <a:pt x="72390" y="2646680"/>
                  </a:cubicBezTo>
                  <a:cubicBezTo>
                    <a:pt x="54610" y="2625090"/>
                    <a:pt x="40640" y="2599690"/>
                    <a:pt x="29210" y="2574290"/>
                  </a:cubicBezTo>
                  <a:cubicBezTo>
                    <a:pt x="17780" y="2548890"/>
                    <a:pt x="10160" y="2520950"/>
                    <a:pt x="5080" y="2493010"/>
                  </a:cubicBezTo>
                  <a:cubicBezTo>
                    <a:pt x="1270" y="2465070"/>
                    <a:pt x="0" y="2435860"/>
                    <a:pt x="1270" y="2407920"/>
                  </a:cubicBezTo>
                  <a:cubicBezTo>
                    <a:pt x="3810" y="2379980"/>
                    <a:pt x="8890" y="2352040"/>
                    <a:pt x="17780" y="2325370"/>
                  </a:cubicBezTo>
                  <a:cubicBezTo>
                    <a:pt x="26670" y="2298700"/>
                    <a:pt x="39370" y="2272030"/>
                    <a:pt x="54610" y="2249170"/>
                  </a:cubicBezTo>
                  <a:cubicBezTo>
                    <a:pt x="68580" y="2225040"/>
                    <a:pt x="87630" y="2202180"/>
                    <a:pt x="107950" y="2183130"/>
                  </a:cubicBezTo>
                  <a:cubicBezTo>
                    <a:pt x="127000" y="2164080"/>
                    <a:pt x="151130" y="2146300"/>
                    <a:pt x="175260" y="2132330"/>
                  </a:cubicBezTo>
                  <a:cubicBezTo>
                    <a:pt x="199390" y="2118360"/>
                    <a:pt x="252730" y="2098040"/>
                    <a:pt x="252730" y="209804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0764102" y="3469447"/>
            <a:ext cx="5243512" cy="1934527"/>
            <a:chOff x="0" y="0"/>
            <a:chExt cx="6991350" cy="25793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8260" y="48260"/>
              <a:ext cx="6893560" cy="2484120"/>
            </a:xfrm>
            <a:custGeom>
              <a:avLst/>
              <a:gdLst/>
              <a:ahLst/>
              <a:cxnLst/>
              <a:rect r="r" b="b" t="t" l="l"/>
              <a:pathLst>
                <a:path h="2484120" w="6893560">
                  <a:moveTo>
                    <a:pt x="198120" y="1812290"/>
                  </a:moveTo>
                  <a:cubicBezTo>
                    <a:pt x="1163320" y="1376680"/>
                    <a:pt x="1343660" y="1310640"/>
                    <a:pt x="1617980" y="1224280"/>
                  </a:cubicBezTo>
                  <a:cubicBezTo>
                    <a:pt x="2019300" y="1097280"/>
                    <a:pt x="2693670" y="920750"/>
                    <a:pt x="3117850" y="816610"/>
                  </a:cubicBezTo>
                  <a:cubicBezTo>
                    <a:pt x="3427730" y="740410"/>
                    <a:pt x="3624580" y="709930"/>
                    <a:pt x="3926840" y="637540"/>
                  </a:cubicBezTo>
                  <a:cubicBezTo>
                    <a:pt x="4316730" y="543560"/>
                    <a:pt x="4953000" y="355600"/>
                    <a:pt x="5255260" y="288290"/>
                  </a:cubicBezTo>
                  <a:cubicBezTo>
                    <a:pt x="5410200" y="252730"/>
                    <a:pt x="5473700" y="251460"/>
                    <a:pt x="5610860" y="222250"/>
                  </a:cubicBezTo>
                  <a:cubicBezTo>
                    <a:pt x="5801360" y="182880"/>
                    <a:pt x="6154420" y="106680"/>
                    <a:pt x="6285230" y="63500"/>
                  </a:cubicBezTo>
                  <a:cubicBezTo>
                    <a:pt x="6341110" y="45720"/>
                    <a:pt x="6361430" y="24130"/>
                    <a:pt x="6402070" y="13970"/>
                  </a:cubicBezTo>
                  <a:cubicBezTo>
                    <a:pt x="6442710" y="3810"/>
                    <a:pt x="6487160" y="0"/>
                    <a:pt x="6529070" y="3810"/>
                  </a:cubicBezTo>
                  <a:cubicBezTo>
                    <a:pt x="6570980" y="7620"/>
                    <a:pt x="6614160" y="17780"/>
                    <a:pt x="6653530" y="34290"/>
                  </a:cubicBezTo>
                  <a:cubicBezTo>
                    <a:pt x="6691630" y="50800"/>
                    <a:pt x="6729730" y="74930"/>
                    <a:pt x="6760210" y="102870"/>
                  </a:cubicBezTo>
                  <a:cubicBezTo>
                    <a:pt x="6791960" y="132080"/>
                    <a:pt x="6819900" y="166370"/>
                    <a:pt x="6840220" y="203200"/>
                  </a:cubicBezTo>
                  <a:cubicBezTo>
                    <a:pt x="6860540" y="240030"/>
                    <a:pt x="6875780" y="281940"/>
                    <a:pt x="6883400" y="322580"/>
                  </a:cubicBezTo>
                  <a:cubicBezTo>
                    <a:pt x="6892290" y="364490"/>
                    <a:pt x="6893560" y="408940"/>
                    <a:pt x="6887210" y="449580"/>
                  </a:cubicBezTo>
                  <a:cubicBezTo>
                    <a:pt x="6880860" y="491490"/>
                    <a:pt x="6868160" y="534670"/>
                    <a:pt x="6849110" y="571500"/>
                  </a:cubicBezTo>
                  <a:cubicBezTo>
                    <a:pt x="6831330" y="609600"/>
                    <a:pt x="6804660" y="646430"/>
                    <a:pt x="6775450" y="675640"/>
                  </a:cubicBezTo>
                  <a:cubicBezTo>
                    <a:pt x="6744970" y="704850"/>
                    <a:pt x="6709410" y="731520"/>
                    <a:pt x="6671310" y="749300"/>
                  </a:cubicBezTo>
                  <a:cubicBezTo>
                    <a:pt x="6633210" y="768350"/>
                    <a:pt x="6591300" y="781050"/>
                    <a:pt x="6549390" y="787400"/>
                  </a:cubicBezTo>
                  <a:cubicBezTo>
                    <a:pt x="6507480" y="792480"/>
                    <a:pt x="6463030" y="791210"/>
                    <a:pt x="6422390" y="783590"/>
                  </a:cubicBezTo>
                  <a:cubicBezTo>
                    <a:pt x="6380480" y="774700"/>
                    <a:pt x="6338570" y="759460"/>
                    <a:pt x="6303010" y="739140"/>
                  </a:cubicBezTo>
                  <a:cubicBezTo>
                    <a:pt x="6266180" y="718820"/>
                    <a:pt x="6230620" y="690880"/>
                    <a:pt x="6202680" y="659130"/>
                  </a:cubicBezTo>
                  <a:cubicBezTo>
                    <a:pt x="6174740" y="627380"/>
                    <a:pt x="6150610" y="590550"/>
                    <a:pt x="6134100" y="551180"/>
                  </a:cubicBezTo>
                  <a:cubicBezTo>
                    <a:pt x="6117590" y="513080"/>
                    <a:pt x="6107430" y="469900"/>
                    <a:pt x="6103620" y="427990"/>
                  </a:cubicBezTo>
                  <a:cubicBezTo>
                    <a:pt x="6101080" y="386080"/>
                    <a:pt x="6104890" y="341630"/>
                    <a:pt x="6115050" y="300990"/>
                  </a:cubicBezTo>
                  <a:cubicBezTo>
                    <a:pt x="6125210" y="260350"/>
                    <a:pt x="6142990" y="218440"/>
                    <a:pt x="6165850" y="184150"/>
                  </a:cubicBezTo>
                  <a:cubicBezTo>
                    <a:pt x="6187440" y="148590"/>
                    <a:pt x="6217920" y="115570"/>
                    <a:pt x="6250940" y="88900"/>
                  </a:cubicBezTo>
                  <a:cubicBezTo>
                    <a:pt x="6282690" y="62230"/>
                    <a:pt x="6322060" y="40640"/>
                    <a:pt x="6361430" y="26670"/>
                  </a:cubicBezTo>
                  <a:cubicBezTo>
                    <a:pt x="6400800" y="11430"/>
                    <a:pt x="6445250" y="3810"/>
                    <a:pt x="6487160" y="2540"/>
                  </a:cubicBezTo>
                  <a:cubicBezTo>
                    <a:pt x="6529070" y="1270"/>
                    <a:pt x="6573520" y="7620"/>
                    <a:pt x="6612890" y="20320"/>
                  </a:cubicBezTo>
                  <a:cubicBezTo>
                    <a:pt x="6653530" y="31750"/>
                    <a:pt x="6692900" y="52070"/>
                    <a:pt x="6727190" y="76200"/>
                  </a:cubicBezTo>
                  <a:cubicBezTo>
                    <a:pt x="6761480" y="101600"/>
                    <a:pt x="6793230" y="133350"/>
                    <a:pt x="6817360" y="167640"/>
                  </a:cubicBezTo>
                  <a:cubicBezTo>
                    <a:pt x="6841490" y="200660"/>
                    <a:pt x="6861810" y="241300"/>
                    <a:pt x="6873240" y="281940"/>
                  </a:cubicBezTo>
                  <a:cubicBezTo>
                    <a:pt x="6885940" y="321310"/>
                    <a:pt x="6892290" y="365760"/>
                    <a:pt x="6891020" y="407670"/>
                  </a:cubicBezTo>
                  <a:cubicBezTo>
                    <a:pt x="6889750" y="449580"/>
                    <a:pt x="6880860" y="494030"/>
                    <a:pt x="6866890" y="533400"/>
                  </a:cubicBezTo>
                  <a:cubicBezTo>
                    <a:pt x="6851650" y="572770"/>
                    <a:pt x="6830060" y="610870"/>
                    <a:pt x="6803390" y="643890"/>
                  </a:cubicBezTo>
                  <a:cubicBezTo>
                    <a:pt x="6776720" y="676910"/>
                    <a:pt x="6756400" y="702310"/>
                    <a:pt x="6708140" y="728980"/>
                  </a:cubicBezTo>
                  <a:cubicBezTo>
                    <a:pt x="6617970" y="779780"/>
                    <a:pt x="6407150" y="825500"/>
                    <a:pt x="6266180" y="864870"/>
                  </a:cubicBezTo>
                  <a:cubicBezTo>
                    <a:pt x="6137910" y="900430"/>
                    <a:pt x="6024880" y="929640"/>
                    <a:pt x="5896610" y="957580"/>
                  </a:cubicBezTo>
                  <a:cubicBezTo>
                    <a:pt x="5758180" y="988060"/>
                    <a:pt x="5650230" y="996950"/>
                    <a:pt x="5462270" y="1038860"/>
                  </a:cubicBezTo>
                  <a:cubicBezTo>
                    <a:pt x="5104130" y="1116330"/>
                    <a:pt x="4362450" y="1322070"/>
                    <a:pt x="3917950" y="1423670"/>
                  </a:cubicBezTo>
                  <a:cubicBezTo>
                    <a:pt x="3581400" y="1499870"/>
                    <a:pt x="3309620" y="1543050"/>
                    <a:pt x="3027680" y="1609090"/>
                  </a:cubicBezTo>
                  <a:cubicBezTo>
                    <a:pt x="2771140" y="1668780"/>
                    <a:pt x="2561590" y="1724660"/>
                    <a:pt x="2294890" y="1798320"/>
                  </a:cubicBezTo>
                  <a:cubicBezTo>
                    <a:pt x="1971040" y="1887220"/>
                    <a:pt x="1550670" y="1990090"/>
                    <a:pt x="1224280" y="2112010"/>
                  </a:cubicBezTo>
                  <a:cubicBezTo>
                    <a:pt x="933450" y="2218690"/>
                    <a:pt x="557530" y="2438400"/>
                    <a:pt x="425450" y="2472690"/>
                  </a:cubicBezTo>
                  <a:cubicBezTo>
                    <a:pt x="383540" y="2484120"/>
                    <a:pt x="368300" y="2481580"/>
                    <a:pt x="340360" y="2480310"/>
                  </a:cubicBezTo>
                  <a:cubicBezTo>
                    <a:pt x="312420" y="2479040"/>
                    <a:pt x="284480" y="2475230"/>
                    <a:pt x="256540" y="2467610"/>
                  </a:cubicBezTo>
                  <a:cubicBezTo>
                    <a:pt x="229870" y="2459990"/>
                    <a:pt x="203200" y="2448560"/>
                    <a:pt x="179070" y="2434590"/>
                  </a:cubicBezTo>
                  <a:cubicBezTo>
                    <a:pt x="154940" y="2420620"/>
                    <a:pt x="130810" y="2404110"/>
                    <a:pt x="110490" y="2385060"/>
                  </a:cubicBezTo>
                  <a:cubicBezTo>
                    <a:pt x="90170" y="2364740"/>
                    <a:pt x="71120" y="2343150"/>
                    <a:pt x="57150" y="2319020"/>
                  </a:cubicBezTo>
                  <a:cubicBezTo>
                    <a:pt x="41910" y="2296160"/>
                    <a:pt x="29210" y="2269490"/>
                    <a:pt x="19050" y="2242820"/>
                  </a:cubicBezTo>
                  <a:cubicBezTo>
                    <a:pt x="10160" y="2216150"/>
                    <a:pt x="3810" y="2188210"/>
                    <a:pt x="2540" y="2160270"/>
                  </a:cubicBezTo>
                  <a:cubicBezTo>
                    <a:pt x="0" y="2132330"/>
                    <a:pt x="0" y="2103120"/>
                    <a:pt x="5080" y="2075180"/>
                  </a:cubicBezTo>
                  <a:cubicBezTo>
                    <a:pt x="8890" y="2048510"/>
                    <a:pt x="16510" y="2019300"/>
                    <a:pt x="27940" y="1993900"/>
                  </a:cubicBezTo>
                  <a:cubicBezTo>
                    <a:pt x="38100" y="1968500"/>
                    <a:pt x="52070" y="1943100"/>
                    <a:pt x="69850" y="1920240"/>
                  </a:cubicBezTo>
                  <a:cubicBezTo>
                    <a:pt x="86360" y="1897380"/>
                    <a:pt x="105410" y="1877060"/>
                    <a:pt x="127000" y="1859280"/>
                  </a:cubicBezTo>
                  <a:cubicBezTo>
                    <a:pt x="148590" y="1840230"/>
                    <a:pt x="198120" y="1812290"/>
                    <a:pt x="198120" y="18122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1404988" y="4660853"/>
            <a:ext cx="5153025" cy="2025015"/>
            <a:chOff x="0" y="0"/>
            <a:chExt cx="6870700" cy="270002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8260" y="43180"/>
              <a:ext cx="6772910" cy="2606040"/>
            </a:xfrm>
            <a:custGeom>
              <a:avLst/>
              <a:gdLst/>
              <a:ahLst/>
              <a:cxnLst/>
              <a:rect r="r" b="b" t="t" l="l"/>
              <a:pathLst>
                <a:path h="2606040" w="6772910">
                  <a:moveTo>
                    <a:pt x="276860" y="1910080"/>
                  </a:moveTo>
                  <a:cubicBezTo>
                    <a:pt x="1280160" y="1670050"/>
                    <a:pt x="1351280" y="1642110"/>
                    <a:pt x="1516380" y="1597660"/>
                  </a:cubicBezTo>
                  <a:cubicBezTo>
                    <a:pt x="1794510" y="1521460"/>
                    <a:pt x="2240280" y="1438910"/>
                    <a:pt x="2639060" y="1310640"/>
                  </a:cubicBezTo>
                  <a:cubicBezTo>
                    <a:pt x="3114040" y="1159510"/>
                    <a:pt x="3657600" y="896620"/>
                    <a:pt x="4166870" y="717550"/>
                  </a:cubicBezTo>
                  <a:cubicBezTo>
                    <a:pt x="4667250" y="542290"/>
                    <a:pt x="5270500" y="375920"/>
                    <a:pt x="5669280" y="242570"/>
                  </a:cubicBezTo>
                  <a:cubicBezTo>
                    <a:pt x="5937250" y="153670"/>
                    <a:pt x="6198870" y="26670"/>
                    <a:pt x="6336030" y="7620"/>
                  </a:cubicBezTo>
                  <a:cubicBezTo>
                    <a:pt x="6393180" y="0"/>
                    <a:pt x="6422390" y="6350"/>
                    <a:pt x="6463030" y="15240"/>
                  </a:cubicBezTo>
                  <a:cubicBezTo>
                    <a:pt x="6503670" y="25400"/>
                    <a:pt x="6545580" y="41910"/>
                    <a:pt x="6581140" y="63500"/>
                  </a:cubicBezTo>
                  <a:cubicBezTo>
                    <a:pt x="6617970" y="85090"/>
                    <a:pt x="6650990" y="114300"/>
                    <a:pt x="6678930" y="147320"/>
                  </a:cubicBezTo>
                  <a:cubicBezTo>
                    <a:pt x="6705600" y="179070"/>
                    <a:pt x="6728460" y="217170"/>
                    <a:pt x="6743700" y="256540"/>
                  </a:cubicBezTo>
                  <a:cubicBezTo>
                    <a:pt x="6758940" y="295910"/>
                    <a:pt x="6769100" y="339090"/>
                    <a:pt x="6770370" y="381000"/>
                  </a:cubicBezTo>
                  <a:cubicBezTo>
                    <a:pt x="6772910" y="422910"/>
                    <a:pt x="6767830" y="467360"/>
                    <a:pt x="6756400" y="508000"/>
                  </a:cubicBezTo>
                  <a:cubicBezTo>
                    <a:pt x="6744970" y="548640"/>
                    <a:pt x="6725920" y="589280"/>
                    <a:pt x="6701790" y="623570"/>
                  </a:cubicBezTo>
                  <a:cubicBezTo>
                    <a:pt x="6677660" y="659130"/>
                    <a:pt x="6647180" y="690880"/>
                    <a:pt x="6612890" y="716280"/>
                  </a:cubicBezTo>
                  <a:cubicBezTo>
                    <a:pt x="6579870" y="741680"/>
                    <a:pt x="6540500" y="762000"/>
                    <a:pt x="6499860" y="775970"/>
                  </a:cubicBezTo>
                  <a:cubicBezTo>
                    <a:pt x="6460490" y="788670"/>
                    <a:pt x="6416040" y="795020"/>
                    <a:pt x="6374130" y="795020"/>
                  </a:cubicBezTo>
                  <a:cubicBezTo>
                    <a:pt x="6332220" y="795020"/>
                    <a:pt x="6287770" y="787400"/>
                    <a:pt x="6248400" y="773430"/>
                  </a:cubicBezTo>
                  <a:cubicBezTo>
                    <a:pt x="6209030" y="760730"/>
                    <a:pt x="6168390" y="739140"/>
                    <a:pt x="6135370" y="713740"/>
                  </a:cubicBezTo>
                  <a:cubicBezTo>
                    <a:pt x="6102350" y="688340"/>
                    <a:pt x="6071870" y="655320"/>
                    <a:pt x="6047740" y="619760"/>
                  </a:cubicBezTo>
                  <a:cubicBezTo>
                    <a:pt x="6024880" y="585470"/>
                    <a:pt x="6005830" y="544830"/>
                    <a:pt x="5995670" y="504190"/>
                  </a:cubicBezTo>
                  <a:cubicBezTo>
                    <a:pt x="5984240" y="463550"/>
                    <a:pt x="5979160" y="419100"/>
                    <a:pt x="5981700" y="377190"/>
                  </a:cubicBezTo>
                  <a:cubicBezTo>
                    <a:pt x="5984240" y="335280"/>
                    <a:pt x="5994400" y="290830"/>
                    <a:pt x="6010910" y="252730"/>
                  </a:cubicBezTo>
                  <a:cubicBezTo>
                    <a:pt x="6026150" y="213360"/>
                    <a:pt x="6049010" y="175260"/>
                    <a:pt x="6076950" y="143510"/>
                  </a:cubicBezTo>
                  <a:cubicBezTo>
                    <a:pt x="6104890" y="111760"/>
                    <a:pt x="6139180" y="82550"/>
                    <a:pt x="6174740" y="60960"/>
                  </a:cubicBezTo>
                  <a:cubicBezTo>
                    <a:pt x="6210300" y="39370"/>
                    <a:pt x="6252210" y="22860"/>
                    <a:pt x="6294120" y="13970"/>
                  </a:cubicBezTo>
                  <a:cubicBezTo>
                    <a:pt x="6334760" y="6350"/>
                    <a:pt x="6379210" y="3810"/>
                    <a:pt x="6421120" y="8890"/>
                  </a:cubicBezTo>
                  <a:cubicBezTo>
                    <a:pt x="6463030" y="12700"/>
                    <a:pt x="6506210" y="25400"/>
                    <a:pt x="6544310" y="43180"/>
                  </a:cubicBezTo>
                  <a:cubicBezTo>
                    <a:pt x="6582410" y="60960"/>
                    <a:pt x="6619240" y="86360"/>
                    <a:pt x="6649720" y="115570"/>
                  </a:cubicBezTo>
                  <a:cubicBezTo>
                    <a:pt x="6680200" y="144780"/>
                    <a:pt x="6706870" y="180340"/>
                    <a:pt x="6725920" y="217170"/>
                  </a:cubicBezTo>
                  <a:cubicBezTo>
                    <a:pt x="6746240" y="255270"/>
                    <a:pt x="6760210" y="297180"/>
                    <a:pt x="6766560" y="339090"/>
                  </a:cubicBezTo>
                  <a:cubicBezTo>
                    <a:pt x="6772910" y="381000"/>
                    <a:pt x="6772910" y="425450"/>
                    <a:pt x="6765290" y="467360"/>
                  </a:cubicBezTo>
                  <a:cubicBezTo>
                    <a:pt x="6758940" y="508000"/>
                    <a:pt x="6743700" y="551180"/>
                    <a:pt x="6723380" y="588010"/>
                  </a:cubicBezTo>
                  <a:cubicBezTo>
                    <a:pt x="6704330" y="624840"/>
                    <a:pt x="6676390" y="660400"/>
                    <a:pt x="6645910" y="688340"/>
                  </a:cubicBezTo>
                  <a:cubicBezTo>
                    <a:pt x="6615430" y="717550"/>
                    <a:pt x="6588760" y="734060"/>
                    <a:pt x="6540500" y="759460"/>
                  </a:cubicBezTo>
                  <a:cubicBezTo>
                    <a:pt x="6452870" y="805180"/>
                    <a:pt x="6327140" y="854710"/>
                    <a:pt x="6154420" y="914400"/>
                  </a:cubicBezTo>
                  <a:cubicBezTo>
                    <a:pt x="5814060" y="1033780"/>
                    <a:pt x="5029200" y="1243330"/>
                    <a:pt x="4612640" y="1377950"/>
                  </a:cubicBezTo>
                  <a:cubicBezTo>
                    <a:pt x="4325620" y="1469390"/>
                    <a:pt x="4086860" y="1549400"/>
                    <a:pt x="3891280" y="1624330"/>
                  </a:cubicBezTo>
                  <a:cubicBezTo>
                    <a:pt x="3752850" y="1676400"/>
                    <a:pt x="3680460" y="1715770"/>
                    <a:pt x="3542030" y="1769110"/>
                  </a:cubicBezTo>
                  <a:cubicBezTo>
                    <a:pt x="3343910" y="1845310"/>
                    <a:pt x="3011170" y="1967230"/>
                    <a:pt x="2809240" y="2029460"/>
                  </a:cubicBezTo>
                  <a:cubicBezTo>
                    <a:pt x="2670810" y="2071370"/>
                    <a:pt x="2576830" y="2091690"/>
                    <a:pt x="2454910" y="2119630"/>
                  </a:cubicBezTo>
                  <a:cubicBezTo>
                    <a:pt x="2326640" y="2148840"/>
                    <a:pt x="2235200" y="2159000"/>
                    <a:pt x="2059940" y="2197100"/>
                  </a:cubicBezTo>
                  <a:cubicBezTo>
                    <a:pt x="1700530" y="2277110"/>
                    <a:pt x="629920" y="2564130"/>
                    <a:pt x="427990" y="2597150"/>
                  </a:cubicBezTo>
                  <a:cubicBezTo>
                    <a:pt x="382270" y="2606040"/>
                    <a:pt x="370840" y="2606040"/>
                    <a:pt x="342900" y="2606040"/>
                  </a:cubicBezTo>
                  <a:cubicBezTo>
                    <a:pt x="314960" y="2604770"/>
                    <a:pt x="285750" y="2600960"/>
                    <a:pt x="259080" y="2593340"/>
                  </a:cubicBezTo>
                  <a:cubicBezTo>
                    <a:pt x="232410" y="2585720"/>
                    <a:pt x="205740" y="2574290"/>
                    <a:pt x="180340" y="2561590"/>
                  </a:cubicBezTo>
                  <a:cubicBezTo>
                    <a:pt x="156210" y="2547620"/>
                    <a:pt x="132080" y="2529840"/>
                    <a:pt x="111760" y="2510790"/>
                  </a:cubicBezTo>
                  <a:cubicBezTo>
                    <a:pt x="91440" y="2491740"/>
                    <a:pt x="72390" y="2470150"/>
                    <a:pt x="57150" y="2446020"/>
                  </a:cubicBezTo>
                  <a:cubicBezTo>
                    <a:pt x="41910" y="2423160"/>
                    <a:pt x="29210" y="2396490"/>
                    <a:pt x="20320" y="2369820"/>
                  </a:cubicBezTo>
                  <a:cubicBezTo>
                    <a:pt x="11430" y="2343150"/>
                    <a:pt x="5080" y="2315210"/>
                    <a:pt x="2540" y="2287270"/>
                  </a:cubicBezTo>
                  <a:cubicBezTo>
                    <a:pt x="0" y="2259330"/>
                    <a:pt x="0" y="2230120"/>
                    <a:pt x="3810" y="2202180"/>
                  </a:cubicBezTo>
                  <a:cubicBezTo>
                    <a:pt x="8890" y="2174240"/>
                    <a:pt x="16510" y="2146300"/>
                    <a:pt x="26670" y="2120900"/>
                  </a:cubicBezTo>
                  <a:cubicBezTo>
                    <a:pt x="36830" y="2095500"/>
                    <a:pt x="52070" y="2070100"/>
                    <a:pt x="68580" y="2047240"/>
                  </a:cubicBezTo>
                  <a:cubicBezTo>
                    <a:pt x="85090" y="2024380"/>
                    <a:pt x="104140" y="2002790"/>
                    <a:pt x="125730" y="1985010"/>
                  </a:cubicBezTo>
                  <a:cubicBezTo>
                    <a:pt x="147320" y="1967230"/>
                    <a:pt x="171450" y="1950720"/>
                    <a:pt x="196850" y="1938020"/>
                  </a:cubicBezTo>
                  <a:cubicBezTo>
                    <a:pt x="222250" y="1926590"/>
                    <a:pt x="276860" y="1910080"/>
                    <a:pt x="276860" y="191008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4325810" y="896563"/>
            <a:ext cx="442912" cy="634365"/>
            <a:chOff x="0" y="0"/>
            <a:chExt cx="590550" cy="84582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3180" y="46990"/>
              <a:ext cx="497840" cy="750570"/>
            </a:xfrm>
            <a:custGeom>
              <a:avLst/>
              <a:gdLst/>
              <a:ahLst/>
              <a:cxnLst/>
              <a:rect r="r" b="b" t="t" l="l"/>
              <a:pathLst>
                <a:path h="750570" w="497840">
                  <a:moveTo>
                    <a:pt x="13970" y="574040"/>
                  </a:moveTo>
                  <a:cubicBezTo>
                    <a:pt x="311150" y="20320"/>
                    <a:pt x="314960" y="17780"/>
                    <a:pt x="328930" y="12700"/>
                  </a:cubicBezTo>
                  <a:cubicBezTo>
                    <a:pt x="347980" y="6350"/>
                    <a:pt x="379730" y="0"/>
                    <a:pt x="402590" y="3810"/>
                  </a:cubicBezTo>
                  <a:cubicBezTo>
                    <a:pt x="425450" y="8890"/>
                    <a:pt x="452120" y="24130"/>
                    <a:pt x="467360" y="41910"/>
                  </a:cubicBezTo>
                  <a:cubicBezTo>
                    <a:pt x="482600" y="59690"/>
                    <a:pt x="492760" y="91440"/>
                    <a:pt x="495300" y="111760"/>
                  </a:cubicBezTo>
                  <a:cubicBezTo>
                    <a:pt x="497840" y="125730"/>
                    <a:pt x="496570" y="135890"/>
                    <a:pt x="491490" y="148590"/>
                  </a:cubicBezTo>
                  <a:cubicBezTo>
                    <a:pt x="485140" y="167640"/>
                    <a:pt x="468630" y="196850"/>
                    <a:pt x="450850" y="210820"/>
                  </a:cubicBezTo>
                  <a:cubicBezTo>
                    <a:pt x="431800" y="224790"/>
                    <a:pt x="403860" y="234950"/>
                    <a:pt x="379730" y="234950"/>
                  </a:cubicBezTo>
                  <a:cubicBezTo>
                    <a:pt x="356870" y="234950"/>
                    <a:pt x="327660" y="226060"/>
                    <a:pt x="308610" y="212090"/>
                  </a:cubicBezTo>
                  <a:cubicBezTo>
                    <a:pt x="289560" y="198120"/>
                    <a:pt x="274320" y="170180"/>
                    <a:pt x="266700" y="151130"/>
                  </a:cubicBezTo>
                  <a:cubicBezTo>
                    <a:pt x="261620" y="137160"/>
                    <a:pt x="260350" y="127000"/>
                    <a:pt x="261620" y="113030"/>
                  </a:cubicBezTo>
                  <a:cubicBezTo>
                    <a:pt x="264160" y="93980"/>
                    <a:pt x="274320" y="62230"/>
                    <a:pt x="289560" y="44450"/>
                  </a:cubicBezTo>
                  <a:cubicBezTo>
                    <a:pt x="304800" y="25400"/>
                    <a:pt x="330200" y="10160"/>
                    <a:pt x="353060" y="5080"/>
                  </a:cubicBezTo>
                  <a:cubicBezTo>
                    <a:pt x="375920" y="0"/>
                    <a:pt x="407670" y="5080"/>
                    <a:pt x="426720" y="12700"/>
                  </a:cubicBezTo>
                  <a:cubicBezTo>
                    <a:pt x="440690" y="16510"/>
                    <a:pt x="448310" y="22860"/>
                    <a:pt x="458470" y="33020"/>
                  </a:cubicBezTo>
                  <a:cubicBezTo>
                    <a:pt x="472440" y="48260"/>
                    <a:pt x="490220" y="74930"/>
                    <a:pt x="494030" y="99060"/>
                  </a:cubicBezTo>
                  <a:cubicBezTo>
                    <a:pt x="497840" y="121920"/>
                    <a:pt x="492760" y="138430"/>
                    <a:pt x="482600" y="172720"/>
                  </a:cubicBezTo>
                  <a:cubicBezTo>
                    <a:pt x="453390" y="266700"/>
                    <a:pt x="284480" y="603250"/>
                    <a:pt x="234950" y="679450"/>
                  </a:cubicBezTo>
                  <a:cubicBezTo>
                    <a:pt x="219710" y="704850"/>
                    <a:pt x="213360" y="713740"/>
                    <a:pt x="198120" y="725170"/>
                  </a:cubicBezTo>
                  <a:cubicBezTo>
                    <a:pt x="182880" y="736600"/>
                    <a:pt x="163830" y="745490"/>
                    <a:pt x="143510" y="748030"/>
                  </a:cubicBezTo>
                  <a:cubicBezTo>
                    <a:pt x="119380" y="750570"/>
                    <a:pt x="81280" y="744220"/>
                    <a:pt x="58420" y="730250"/>
                  </a:cubicBezTo>
                  <a:cubicBezTo>
                    <a:pt x="35560" y="715010"/>
                    <a:pt x="13970" y="685800"/>
                    <a:pt x="7620" y="660400"/>
                  </a:cubicBezTo>
                  <a:cubicBezTo>
                    <a:pt x="0" y="633730"/>
                    <a:pt x="13970" y="574040"/>
                    <a:pt x="13970" y="5740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14021010" y="979836"/>
            <a:ext cx="304800" cy="470535"/>
            <a:chOff x="0" y="0"/>
            <a:chExt cx="406400" cy="6273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49530" y="48260"/>
              <a:ext cx="306070" cy="532130"/>
            </a:xfrm>
            <a:custGeom>
              <a:avLst/>
              <a:gdLst/>
              <a:ahLst/>
              <a:cxnLst/>
              <a:rect r="r" b="b" t="t" l="l"/>
              <a:pathLst>
                <a:path h="532130" w="306070">
                  <a:moveTo>
                    <a:pt x="55880" y="426720"/>
                  </a:moveTo>
                  <a:cubicBezTo>
                    <a:pt x="2540" y="116840"/>
                    <a:pt x="7620" y="91440"/>
                    <a:pt x="15240" y="71120"/>
                  </a:cubicBezTo>
                  <a:cubicBezTo>
                    <a:pt x="21590" y="57150"/>
                    <a:pt x="27940" y="48260"/>
                    <a:pt x="40640" y="38100"/>
                  </a:cubicBezTo>
                  <a:cubicBezTo>
                    <a:pt x="57150" y="24130"/>
                    <a:pt x="92710" y="6350"/>
                    <a:pt x="115570" y="2540"/>
                  </a:cubicBezTo>
                  <a:cubicBezTo>
                    <a:pt x="130810" y="0"/>
                    <a:pt x="140970" y="0"/>
                    <a:pt x="156210" y="5080"/>
                  </a:cubicBezTo>
                  <a:cubicBezTo>
                    <a:pt x="177800" y="11430"/>
                    <a:pt x="210820" y="26670"/>
                    <a:pt x="227330" y="45720"/>
                  </a:cubicBezTo>
                  <a:cubicBezTo>
                    <a:pt x="243840" y="66040"/>
                    <a:pt x="256540" y="96520"/>
                    <a:pt x="259080" y="121920"/>
                  </a:cubicBezTo>
                  <a:cubicBezTo>
                    <a:pt x="260350" y="148590"/>
                    <a:pt x="247650" y="182880"/>
                    <a:pt x="237490" y="201930"/>
                  </a:cubicBezTo>
                  <a:cubicBezTo>
                    <a:pt x="229870" y="215900"/>
                    <a:pt x="222250" y="223520"/>
                    <a:pt x="208280" y="232410"/>
                  </a:cubicBezTo>
                  <a:cubicBezTo>
                    <a:pt x="190500" y="243840"/>
                    <a:pt x="157480" y="259080"/>
                    <a:pt x="130810" y="259080"/>
                  </a:cubicBezTo>
                  <a:cubicBezTo>
                    <a:pt x="105410" y="259080"/>
                    <a:pt x="71120" y="245110"/>
                    <a:pt x="53340" y="233680"/>
                  </a:cubicBezTo>
                  <a:cubicBezTo>
                    <a:pt x="39370" y="224790"/>
                    <a:pt x="31750" y="217170"/>
                    <a:pt x="24130" y="203200"/>
                  </a:cubicBezTo>
                  <a:cubicBezTo>
                    <a:pt x="12700" y="184150"/>
                    <a:pt x="0" y="151130"/>
                    <a:pt x="1270" y="124460"/>
                  </a:cubicBezTo>
                  <a:cubicBezTo>
                    <a:pt x="2540" y="99060"/>
                    <a:pt x="17780" y="66040"/>
                    <a:pt x="31750" y="48260"/>
                  </a:cubicBezTo>
                  <a:cubicBezTo>
                    <a:pt x="40640" y="35560"/>
                    <a:pt x="48260" y="27940"/>
                    <a:pt x="62230" y="20320"/>
                  </a:cubicBezTo>
                  <a:cubicBezTo>
                    <a:pt x="82550" y="10160"/>
                    <a:pt x="116840" y="0"/>
                    <a:pt x="142240" y="2540"/>
                  </a:cubicBezTo>
                  <a:cubicBezTo>
                    <a:pt x="168910" y="5080"/>
                    <a:pt x="198120" y="19050"/>
                    <a:pt x="217170" y="36830"/>
                  </a:cubicBezTo>
                  <a:cubicBezTo>
                    <a:pt x="236220" y="53340"/>
                    <a:pt x="245110" y="76200"/>
                    <a:pt x="256540" y="107950"/>
                  </a:cubicBezTo>
                  <a:cubicBezTo>
                    <a:pt x="278130" y="168910"/>
                    <a:pt x="304800" y="311150"/>
                    <a:pt x="306070" y="375920"/>
                  </a:cubicBezTo>
                  <a:cubicBezTo>
                    <a:pt x="306070" y="414020"/>
                    <a:pt x="304800" y="441960"/>
                    <a:pt x="290830" y="466090"/>
                  </a:cubicBezTo>
                  <a:cubicBezTo>
                    <a:pt x="276860" y="490220"/>
                    <a:pt x="245110" y="513080"/>
                    <a:pt x="220980" y="523240"/>
                  </a:cubicBezTo>
                  <a:cubicBezTo>
                    <a:pt x="200660" y="530860"/>
                    <a:pt x="180340" y="532130"/>
                    <a:pt x="160020" y="527050"/>
                  </a:cubicBezTo>
                  <a:cubicBezTo>
                    <a:pt x="134620" y="521970"/>
                    <a:pt x="99060" y="501650"/>
                    <a:pt x="81280" y="481330"/>
                  </a:cubicBezTo>
                  <a:cubicBezTo>
                    <a:pt x="67310" y="466090"/>
                    <a:pt x="55880" y="426720"/>
                    <a:pt x="55880" y="4267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14547266" y="1370908"/>
            <a:ext cx="497205" cy="320040"/>
            <a:chOff x="0" y="0"/>
            <a:chExt cx="662940" cy="4267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41910" y="44450"/>
              <a:ext cx="572770" cy="334010"/>
            </a:xfrm>
            <a:custGeom>
              <a:avLst/>
              <a:gdLst/>
              <a:ahLst/>
              <a:cxnLst/>
              <a:rect r="r" b="b" t="t" l="l"/>
              <a:pathLst>
                <a:path h="334010" w="572770">
                  <a:moveTo>
                    <a:pt x="93980" y="88900"/>
                  </a:moveTo>
                  <a:cubicBezTo>
                    <a:pt x="450850" y="3810"/>
                    <a:pt x="472440" y="2540"/>
                    <a:pt x="495300" y="11430"/>
                  </a:cubicBezTo>
                  <a:cubicBezTo>
                    <a:pt x="518160" y="21590"/>
                    <a:pt x="541020" y="41910"/>
                    <a:pt x="553720" y="63500"/>
                  </a:cubicBezTo>
                  <a:cubicBezTo>
                    <a:pt x="566420" y="85090"/>
                    <a:pt x="572770" y="115570"/>
                    <a:pt x="568960" y="139700"/>
                  </a:cubicBezTo>
                  <a:cubicBezTo>
                    <a:pt x="566420" y="163830"/>
                    <a:pt x="552450" y="193040"/>
                    <a:pt x="535940" y="210820"/>
                  </a:cubicBezTo>
                  <a:cubicBezTo>
                    <a:pt x="518160" y="227330"/>
                    <a:pt x="490220" y="242570"/>
                    <a:pt x="466090" y="246380"/>
                  </a:cubicBezTo>
                  <a:cubicBezTo>
                    <a:pt x="441960" y="248920"/>
                    <a:pt x="410210" y="243840"/>
                    <a:pt x="388620" y="232410"/>
                  </a:cubicBezTo>
                  <a:cubicBezTo>
                    <a:pt x="367030" y="219710"/>
                    <a:pt x="346710" y="196850"/>
                    <a:pt x="336550" y="175260"/>
                  </a:cubicBezTo>
                  <a:cubicBezTo>
                    <a:pt x="326390" y="152400"/>
                    <a:pt x="325120" y="118110"/>
                    <a:pt x="328930" y="96520"/>
                  </a:cubicBezTo>
                  <a:cubicBezTo>
                    <a:pt x="331470" y="82550"/>
                    <a:pt x="335280" y="72390"/>
                    <a:pt x="344170" y="59690"/>
                  </a:cubicBezTo>
                  <a:cubicBezTo>
                    <a:pt x="356870" y="43180"/>
                    <a:pt x="381000" y="19050"/>
                    <a:pt x="403860" y="10160"/>
                  </a:cubicBezTo>
                  <a:cubicBezTo>
                    <a:pt x="426720" y="1270"/>
                    <a:pt x="458470" y="0"/>
                    <a:pt x="482600" y="7620"/>
                  </a:cubicBezTo>
                  <a:cubicBezTo>
                    <a:pt x="505460" y="13970"/>
                    <a:pt x="532130" y="36830"/>
                    <a:pt x="546100" y="52070"/>
                  </a:cubicBezTo>
                  <a:cubicBezTo>
                    <a:pt x="556260" y="63500"/>
                    <a:pt x="561340" y="72390"/>
                    <a:pt x="563880" y="87630"/>
                  </a:cubicBezTo>
                  <a:cubicBezTo>
                    <a:pt x="568960" y="107950"/>
                    <a:pt x="571500" y="142240"/>
                    <a:pt x="563880" y="165100"/>
                  </a:cubicBezTo>
                  <a:cubicBezTo>
                    <a:pt x="554990" y="189230"/>
                    <a:pt x="543560" y="208280"/>
                    <a:pt x="515620" y="227330"/>
                  </a:cubicBezTo>
                  <a:cubicBezTo>
                    <a:pt x="453390" y="269240"/>
                    <a:pt x="237490" y="323850"/>
                    <a:pt x="157480" y="330200"/>
                  </a:cubicBezTo>
                  <a:cubicBezTo>
                    <a:pt x="119380" y="334010"/>
                    <a:pt x="93980" y="334010"/>
                    <a:pt x="69850" y="321310"/>
                  </a:cubicBezTo>
                  <a:cubicBezTo>
                    <a:pt x="44450" y="308610"/>
                    <a:pt x="20320" y="281940"/>
                    <a:pt x="10160" y="255270"/>
                  </a:cubicBezTo>
                  <a:cubicBezTo>
                    <a:pt x="0" y="229870"/>
                    <a:pt x="1270" y="191770"/>
                    <a:pt x="8890" y="166370"/>
                  </a:cubicBezTo>
                  <a:cubicBezTo>
                    <a:pt x="13970" y="147320"/>
                    <a:pt x="27940" y="130810"/>
                    <a:pt x="41910" y="116840"/>
                  </a:cubicBezTo>
                  <a:cubicBezTo>
                    <a:pt x="55880" y="104140"/>
                    <a:pt x="93980" y="88900"/>
                    <a:pt x="93980" y="889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11077922" y="6757000"/>
            <a:ext cx="1102995" cy="741998"/>
            <a:chOff x="0" y="0"/>
            <a:chExt cx="1470660" cy="989330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462280" y="1270"/>
              <a:ext cx="534670" cy="988060"/>
              <a:chOff x="0" y="0"/>
              <a:chExt cx="534670" cy="98806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48260" y="45720"/>
                <a:ext cx="434340" cy="896620"/>
              </a:xfrm>
              <a:custGeom>
                <a:avLst/>
                <a:gdLst/>
                <a:ahLst/>
                <a:cxnLst/>
                <a:rect r="r" b="b" t="t" l="l"/>
                <a:pathLst>
                  <a:path h="896620" w="434340">
                    <a:moveTo>
                      <a:pt x="434340" y="151130"/>
                    </a:moveTo>
                    <a:cubicBezTo>
                      <a:pt x="355600" y="483870"/>
                      <a:pt x="279400" y="773430"/>
                      <a:pt x="223520" y="847090"/>
                    </a:cubicBezTo>
                    <a:cubicBezTo>
                      <a:pt x="200660" y="875030"/>
                      <a:pt x="181610" y="883920"/>
                      <a:pt x="157480" y="890270"/>
                    </a:cubicBezTo>
                    <a:cubicBezTo>
                      <a:pt x="133350" y="896620"/>
                      <a:pt x="101600" y="895350"/>
                      <a:pt x="78740" y="885190"/>
                    </a:cubicBezTo>
                    <a:cubicBezTo>
                      <a:pt x="55880" y="876300"/>
                      <a:pt x="31750" y="855980"/>
                      <a:pt x="19050" y="834390"/>
                    </a:cubicBezTo>
                    <a:cubicBezTo>
                      <a:pt x="6350" y="812800"/>
                      <a:pt x="0" y="782320"/>
                      <a:pt x="2540" y="756920"/>
                    </a:cubicBezTo>
                    <a:cubicBezTo>
                      <a:pt x="5080" y="732790"/>
                      <a:pt x="22860" y="702310"/>
                      <a:pt x="36830" y="685800"/>
                    </a:cubicBezTo>
                    <a:cubicBezTo>
                      <a:pt x="45720" y="674370"/>
                      <a:pt x="54610" y="668020"/>
                      <a:pt x="68580" y="661670"/>
                    </a:cubicBezTo>
                    <a:cubicBezTo>
                      <a:pt x="87630" y="654050"/>
                      <a:pt x="121920" y="645160"/>
                      <a:pt x="146050" y="650240"/>
                    </a:cubicBezTo>
                    <a:cubicBezTo>
                      <a:pt x="170180" y="654050"/>
                      <a:pt x="198120" y="669290"/>
                      <a:pt x="215900" y="687070"/>
                    </a:cubicBezTo>
                    <a:cubicBezTo>
                      <a:pt x="232410" y="704850"/>
                      <a:pt x="243840" y="737870"/>
                      <a:pt x="247650" y="759460"/>
                    </a:cubicBezTo>
                    <a:cubicBezTo>
                      <a:pt x="250190" y="773430"/>
                      <a:pt x="248920" y="786130"/>
                      <a:pt x="245110" y="798830"/>
                    </a:cubicBezTo>
                    <a:cubicBezTo>
                      <a:pt x="242570" y="811530"/>
                      <a:pt x="238760" y="822960"/>
                      <a:pt x="229870" y="835660"/>
                    </a:cubicBezTo>
                    <a:cubicBezTo>
                      <a:pt x="218440" y="853440"/>
                      <a:pt x="193040" y="877570"/>
                      <a:pt x="170180" y="886460"/>
                    </a:cubicBezTo>
                    <a:cubicBezTo>
                      <a:pt x="147320" y="895350"/>
                      <a:pt x="115570" y="896620"/>
                      <a:pt x="91440" y="890270"/>
                    </a:cubicBezTo>
                    <a:cubicBezTo>
                      <a:pt x="67310" y="882650"/>
                      <a:pt x="41910" y="864870"/>
                      <a:pt x="26670" y="845820"/>
                    </a:cubicBezTo>
                    <a:cubicBezTo>
                      <a:pt x="11430" y="825500"/>
                      <a:pt x="2540" y="806450"/>
                      <a:pt x="2540" y="770890"/>
                    </a:cubicBezTo>
                    <a:cubicBezTo>
                      <a:pt x="2540" y="681990"/>
                      <a:pt x="123190" y="433070"/>
                      <a:pt x="153670" y="309880"/>
                    </a:cubicBezTo>
                    <a:cubicBezTo>
                      <a:pt x="173990" y="228600"/>
                      <a:pt x="175260" y="149860"/>
                      <a:pt x="189230" y="104140"/>
                    </a:cubicBezTo>
                    <a:cubicBezTo>
                      <a:pt x="196850" y="80010"/>
                      <a:pt x="199390" y="66040"/>
                      <a:pt x="213360" y="49530"/>
                    </a:cubicBezTo>
                    <a:cubicBezTo>
                      <a:pt x="231140" y="30480"/>
                      <a:pt x="262890" y="8890"/>
                      <a:pt x="289560" y="5080"/>
                    </a:cubicBezTo>
                    <a:cubicBezTo>
                      <a:pt x="317500" y="0"/>
                      <a:pt x="354330" y="8890"/>
                      <a:pt x="377190" y="21590"/>
                    </a:cubicBezTo>
                    <a:cubicBezTo>
                      <a:pt x="394970" y="30480"/>
                      <a:pt x="408940" y="45720"/>
                      <a:pt x="419100" y="63500"/>
                    </a:cubicBezTo>
                    <a:cubicBezTo>
                      <a:pt x="430530" y="86360"/>
                      <a:pt x="434340" y="151130"/>
                      <a:pt x="434340" y="15113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7" id="27"/>
            <p:cNvGrpSpPr/>
            <p:nvPr/>
          </p:nvGrpSpPr>
          <p:grpSpPr>
            <a:xfrm rot="0">
              <a:off x="1003300" y="48260"/>
              <a:ext cx="467360" cy="594360"/>
              <a:chOff x="0" y="0"/>
              <a:chExt cx="467360" cy="59436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43180" y="45720"/>
                <a:ext cx="393700" cy="499110"/>
              </a:xfrm>
              <a:custGeom>
                <a:avLst/>
                <a:gdLst/>
                <a:ahLst/>
                <a:cxnLst/>
                <a:rect r="r" b="b" t="t" l="l"/>
                <a:pathLst>
                  <a:path h="499110" w="393700">
                    <a:moveTo>
                      <a:pt x="229870" y="49530"/>
                    </a:moveTo>
                    <a:cubicBezTo>
                      <a:pt x="356870" y="232410"/>
                      <a:pt x="393700" y="360680"/>
                      <a:pt x="373380" y="415290"/>
                    </a:cubicBezTo>
                    <a:cubicBezTo>
                      <a:pt x="359410" y="453390"/>
                      <a:pt x="307340" y="476250"/>
                      <a:pt x="281940" y="487680"/>
                    </a:cubicBezTo>
                    <a:cubicBezTo>
                      <a:pt x="266700" y="495300"/>
                      <a:pt x="255270" y="496570"/>
                      <a:pt x="241300" y="497840"/>
                    </a:cubicBezTo>
                    <a:cubicBezTo>
                      <a:pt x="227330" y="497840"/>
                      <a:pt x="214630" y="499110"/>
                      <a:pt x="199390" y="492760"/>
                    </a:cubicBezTo>
                    <a:cubicBezTo>
                      <a:pt x="179070" y="486410"/>
                      <a:pt x="147320" y="468630"/>
                      <a:pt x="130810" y="447040"/>
                    </a:cubicBezTo>
                    <a:cubicBezTo>
                      <a:pt x="115570" y="426720"/>
                      <a:pt x="105410" y="391160"/>
                      <a:pt x="104140" y="369570"/>
                    </a:cubicBezTo>
                    <a:cubicBezTo>
                      <a:pt x="102870" y="354330"/>
                      <a:pt x="106680" y="341630"/>
                      <a:pt x="110490" y="328930"/>
                    </a:cubicBezTo>
                    <a:cubicBezTo>
                      <a:pt x="114300" y="314960"/>
                      <a:pt x="119380" y="303530"/>
                      <a:pt x="129540" y="290830"/>
                    </a:cubicBezTo>
                    <a:cubicBezTo>
                      <a:pt x="144780" y="274320"/>
                      <a:pt x="176530" y="252730"/>
                      <a:pt x="198120" y="245110"/>
                    </a:cubicBezTo>
                    <a:cubicBezTo>
                      <a:pt x="212090" y="238760"/>
                      <a:pt x="223520" y="237490"/>
                      <a:pt x="238760" y="240030"/>
                    </a:cubicBezTo>
                    <a:cubicBezTo>
                      <a:pt x="261620" y="242570"/>
                      <a:pt x="297180" y="256540"/>
                      <a:pt x="316230" y="269240"/>
                    </a:cubicBezTo>
                    <a:cubicBezTo>
                      <a:pt x="328930" y="278130"/>
                      <a:pt x="336550" y="287020"/>
                      <a:pt x="342900" y="300990"/>
                    </a:cubicBezTo>
                    <a:cubicBezTo>
                      <a:pt x="353060" y="321310"/>
                      <a:pt x="361950" y="359410"/>
                      <a:pt x="361950" y="382270"/>
                    </a:cubicBezTo>
                    <a:cubicBezTo>
                      <a:pt x="360680" y="397510"/>
                      <a:pt x="358140" y="407670"/>
                      <a:pt x="350520" y="421640"/>
                    </a:cubicBezTo>
                    <a:cubicBezTo>
                      <a:pt x="340360" y="441960"/>
                      <a:pt x="312420" y="469900"/>
                      <a:pt x="294640" y="482600"/>
                    </a:cubicBezTo>
                    <a:cubicBezTo>
                      <a:pt x="280670" y="491490"/>
                      <a:pt x="270510" y="494030"/>
                      <a:pt x="255270" y="496570"/>
                    </a:cubicBezTo>
                    <a:cubicBezTo>
                      <a:pt x="232410" y="497840"/>
                      <a:pt x="196850" y="495300"/>
                      <a:pt x="173990" y="482600"/>
                    </a:cubicBezTo>
                    <a:cubicBezTo>
                      <a:pt x="149860" y="471170"/>
                      <a:pt x="127000" y="447040"/>
                      <a:pt x="116840" y="424180"/>
                    </a:cubicBezTo>
                    <a:cubicBezTo>
                      <a:pt x="105410" y="400050"/>
                      <a:pt x="104140" y="364490"/>
                      <a:pt x="106680" y="341630"/>
                    </a:cubicBezTo>
                    <a:cubicBezTo>
                      <a:pt x="109220" y="326390"/>
                      <a:pt x="113030" y="316230"/>
                      <a:pt x="121920" y="303530"/>
                    </a:cubicBezTo>
                    <a:cubicBezTo>
                      <a:pt x="134620" y="284480"/>
                      <a:pt x="181610" y="246380"/>
                      <a:pt x="184150" y="248920"/>
                    </a:cubicBezTo>
                    <a:cubicBezTo>
                      <a:pt x="187960" y="251460"/>
                      <a:pt x="153670" y="328930"/>
                      <a:pt x="130810" y="330200"/>
                    </a:cubicBezTo>
                    <a:cubicBezTo>
                      <a:pt x="101600" y="331470"/>
                      <a:pt x="34290" y="232410"/>
                      <a:pt x="16510" y="187960"/>
                    </a:cubicBezTo>
                    <a:cubicBezTo>
                      <a:pt x="3810" y="156210"/>
                      <a:pt x="0" y="124460"/>
                      <a:pt x="7620" y="96520"/>
                    </a:cubicBezTo>
                    <a:cubicBezTo>
                      <a:pt x="15240" y="69850"/>
                      <a:pt x="38100" y="39370"/>
                      <a:pt x="62230" y="24130"/>
                    </a:cubicBezTo>
                    <a:cubicBezTo>
                      <a:pt x="85090" y="8890"/>
                      <a:pt x="123190" y="0"/>
                      <a:pt x="151130" y="5080"/>
                    </a:cubicBezTo>
                    <a:cubicBezTo>
                      <a:pt x="179070" y="8890"/>
                      <a:pt x="229870" y="49530"/>
                      <a:pt x="229870" y="4953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0"/>
              <a:ext cx="441960" cy="574040"/>
              <a:chOff x="0" y="0"/>
              <a:chExt cx="441960" cy="57404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44450" y="43180"/>
                <a:ext cx="349250" cy="485140"/>
              </a:xfrm>
              <a:custGeom>
                <a:avLst/>
                <a:gdLst/>
                <a:ahLst/>
                <a:cxnLst/>
                <a:rect r="r" b="b" t="t" l="l"/>
                <a:pathLst>
                  <a:path h="485140" w="349250">
                    <a:moveTo>
                      <a:pt x="341630" y="172720"/>
                    </a:moveTo>
                    <a:cubicBezTo>
                      <a:pt x="219710" y="455930"/>
                      <a:pt x="198120" y="469900"/>
                      <a:pt x="172720" y="477520"/>
                    </a:cubicBezTo>
                    <a:cubicBezTo>
                      <a:pt x="147320" y="485140"/>
                      <a:pt x="110490" y="481330"/>
                      <a:pt x="88900" y="474980"/>
                    </a:cubicBezTo>
                    <a:cubicBezTo>
                      <a:pt x="72390" y="471170"/>
                      <a:pt x="63500" y="466090"/>
                      <a:pt x="50800" y="454660"/>
                    </a:cubicBezTo>
                    <a:cubicBezTo>
                      <a:pt x="34290" y="439420"/>
                      <a:pt x="12700" y="408940"/>
                      <a:pt x="6350" y="383540"/>
                    </a:cubicBezTo>
                    <a:cubicBezTo>
                      <a:pt x="0" y="358140"/>
                      <a:pt x="5080" y="321310"/>
                      <a:pt x="12700" y="299720"/>
                    </a:cubicBezTo>
                    <a:cubicBezTo>
                      <a:pt x="17780" y="284480"/>
                      <a:pt x="24130" y="274320"/>
                      <a:pt x="35560" y="264160"/>
                    </a:cubicBezTo>
                    <a:cubicBezTo>
                      <a:pt x="52070" y="247650"/>
                      <a:pt x="82550" y="227330"/>
                      <a:pt x="109220" y="222250"/>
                    </a:cubicBezTo>
                    <a:cubicBezTo>
                      <a:pt x="134620" y="217170"/>
                      <a:pt x="171450" y="224790"/>
                      <a:pt x="193040" y="233680"/>
                    </a:cubicBezTo>
                    <a:cubicBezTo>
                      <a:pt x="207010" y="240030"/>
                      <a:pt x="217170" y="248920"/>
                      <a:pt x="227330" y="259080"/>
                    </a:cubicBezTo>
                    <a:cubicBezTo>
                      <a:pt x="237490" y="267970"/>
                      <a:pt x="246380" y="278130"/>
                      <a:pt x="251460" y="293370"/>
                    </a:cubicBezTo>
                    <a:cubicBezTo>
                      <a:pt x="260350" y="313690"/>
                      <a:pt x="267970" y="350520"/>
                      <a:pt x="262890" y="377190"/>
                    </a:cubicBezTo>
                    <a:cubicBezTo>
                      <a:pt x="257810" y="402590"/>
                      <a:pt x="237490" y="433070"/>
                      <a:pt x="222250" y="449580"/>
                    </a:cubicBezTo>
                    <a:cubicBezTo>
                      <a:pt x="210820" y="461010"/>
                      <a:pt x="200660" y="467360"/>
                      <a:pt x="185420" y="472440"/>
                    </a:cubicBezTo>
                    <a:cubicBezTo>
                      <a:pt x="165100" y="480060"/>
                      <a:pt x="124460" y="483870"/>
                      <a:pt x="101600" y="480060"/>
                    </a:cubicBezTo>
                    <a:cubicBezTo>
                      <a:pt x="86360" y="477520"/>
                      <a:pt x="76200" y="472440"/>
                      <a:pt x="62230" y="462280"/>
                    </a:cubicBezTo>
                    <a:cubicBezTo>
                      <a:pt x="44450" y="449580"/>
                      <a:pt x="19050" y="421640"/>
                      <a:pt x="10160" y="397510"/>
                    </a:cubicBezTo>
                    <a:cubicBezTo>
                      <a:pt x="1270" y="372110"/>
                      <a:pt x="1270" y="347980"/>
                      <a:pt x="7620" y="312420"/>
                    </a:cubicBezTo>
                    <a:cubicBezTo>
                      <a:pt x="19050" y="250190"/>
                      <a:pt x="71120" y="113030"/>
                      <a:pt x="109220" y="62230"/>
                    </a:cubicBezTo>
                    <a:cubicBezTo>
                      <a:pt x="132080" y="33020"/>
                      <a:pt x="154940" y="15240"/>
                      <a:pt x="182880" y="7620"/>
                    </a:cubicBezTo>
                    <a:cubicBezTo>
                      <a:pt x="209550" y="0"/>
                      <a:pt x="248920" y="5080"/>
                      <a:pt x="274320" y="15240"/>
                    </a:cubicBezTo>
                    <a:cubicBezTo>
                      <a:pt x="293370" y="22860"/>
                      <a:pt x="309880" y="38100"/>
                      <a:pt x="321310" y="53340"/>
                    </a:cubicBezTo>
                    <a:cubicBezTo>
                      <a:pt x="334010" y="69850"/>
                      <a:pt x="342900" y="91440"/>
                      <a:pt x="345440" y="110490"/>
                    </a:cubicBezTo>
                    <a:cubicBezTo>
                      <a:pt x="349250" y="130810"/>
                      <a:pt x="341630" y="172720"/>
                      <a:pt x="341630" y="172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name="Group 31" id="31"/>
          <p:cNvGrpSpPr/>
          <p:nvPr/>
        </p:nvGrpSpPr>
        <p:grpSpPr>
          <a:xfrm rot="-977145">
            <a:off x="3498852" y="4982998"/>
            <a:ext cx="5072669" cy="509908"/>
            <a:chOff x="0" y="0"/>
            <a:chExt cx="6729730" cy="67647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49530" y="167031"/>
              <a:ext cx="6629400" cy="537385"/>
            </a:xfrm>
            <a:custGeom>
              <a:avLst/>
              <a:gdLst/>
              <a:ahLst/>
              <a:cxnLst/>
              <a:rect r="r" b="b" t="t" l="l"/>
              <a:pathLst>
                <a:path h="537385" w="6629400">
                  <a:moveTo>
                    <a:pt x="52070" y="0"/>
                  </a:moveTo>
                  <a:cubicBezTo>
                    <a:pt x="6605270" y="25055"/>
                    <a:pt x="6611620" y="41758"/>
                    <a:pt x="6619240" y="75164"/>
                  </a:cubicBezTo>
                  <a:cubicBezTo>
                    <a:pt x="6626859" y="104395"/>
                    <a:pt x="6629400" y="146153"/>
                    <a:pt x="6628130" y="179559"/>
                  </a:cubicBezTo>
                  <a:cubicBezTo>
                    <a:pt x="6628130" y="212965"/>
                    <a:pt x="6624320" y="250547"/>
                    <a:pt x="6616700" y="279778"/>
                  </a:cubicBezTo>
                  <a:cubicBezTo>
                    <a:pt x="6606540" y="309008"/>
                    <a:pt x="6584950" y="338239"/>
                    <a:pt x="6572250" y="334063"/>
                  </a:cubicBezTo>
                  <a:cubicBezTo>
                    <a:pt x="6560820" y="334063"/>
                    <a:pt x="6549390" y="313184"/>
                    <a:pt x="6541770" y="292305"/>
                  </a:cubicBezTo>
                  <a:cubicBezTo>
                    <a:pt x="6534150" y="267250"/>
                    <a:pt x="6527800" y="233844"/>
                    <a:pt x="6526530" y="196262"/>
                  </a:cubicBezTo>
                  <a:cubicBezTo>
                    <a:pt x="6525259" y="154504"/>
                    <a:pt x="6531609" y="79340"/>
                    <a:pt x="6541770" y="45934"/>
                  </a:cubicBezTo>
                  <a:cubicBezTo>
                    <a:pt x="6551930" y="16703"/>
                    <a:pt x="6574790" y="0"/>
                    <a:pt x="6588759" y="4176"/>
                  </a:cubicBezTo>
                  <a:cubicBezTo>
                    <a:pt x="6598920" y="8352"/>
                    <a:pt x="6609080" y="33407"/>
                    <a:pt x="6616700" y="58461"/>
                  </a:cubicBezTo>
                  <a:cubicBezTo>
                    <a:pt x="6623050" y="87692"/>
                    <a:pt x="6628130" y="125274"/>
                    <a:pt x="6628130" y="158680"/>
                  </a:cubicBezTo>
                  <a:cubicBezTo>
                    <a:pt x="6629400" y="192086"/>
                    <a:pt x="6626859" y="233844"/>
                    <a:pt x="6619240" y="263075"/>
                  </a:cubicBezTo>
                  <a:cubicBezTo>
                    <a:pt x="6611620" y="296481"/>
                    <a:pt x="6605270" y="313184"/>
                    <a:pt x="6577330" y="338239"/>
                  </a:cubicBezTo>
                  <a:cubicBezTo>
                    <a:pt x="6253480" y="537386"/>
                    <a:pt x="377190" y="537386"/>
                    <a:pt x="52070" y="338239"/>
                  </a:cubicBezTo>
                  <a:cubicBezTo>
                    <a:pt x="24130" y="317360"/>
                    <a:pt x="17780" y="300657"/>
                    <a:pt x="10160" y="267250"/>
                  </a:cubicBezTo>
                  <a:cubicBezTo>
                    <a:pt x="2540" y="233844"/>
                    <a:pt x="0" y="183735"/>
                    <a:pt x="1270" y="150329"/>
                  </a:cubicBezTo>
                  <a:cubicBezTo>
                    <a:pt x="2540" y="112746"/>
                    <a:pt x="8890" y="66813"/>
                    <a:pt x="17780" y="41758"/>
                  </a:cubicBezTo>
                  <a:cubicBezTo>
                    <a:pt x="26670" y="16703"/>
                    <a:pt x="52070" y="0"/>
                    <a:pt x="52070" y="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347457" y="6004603"/>
            <a:ext cx="2088719" cy="3780487"/>
          </a:xfrm>
          <a:custGeom>
            <a:avLst/>
            <a:gdLst/>
            <a:ahLst/>
            <a:cxnLst/>
            <a:rect r="r" b="b" t="t" l="l"/>
            <a:pathLst>
              <a:path h="3780487" w="2088719">
                <a:moveTo>
                  <a:pt x="0" y="0"/>
                </a:moveTo>
                <a:lnTo>
                  <a:pt x="2088720" y="0"/>
                </a:lnTo>
                <a:lnTo>
                  <a:pt x="2088720" y="3780487"/>
                </a:lnTo>
                <a:lnTo>
                  <a:pt x="0" y="37804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2407" y="122218"/>
            <a:ext cx="2333769" cy="2333769"/>
          </a:xfrm>
          <a:custGeom>
            <a:avLst/>
            <a:gdLst/>
            <a:ahLst/>
            <a:cxnLst/>
            <a:rect r="r" b="b" t="t" l="l"/>
            <a:pathLst>
              <a:path h="2333769" w="2333769">
                <a:moveTo>
                  <a:pt x="0" y="0"/>
                </a:moveTo>
                <a:lnTo>
                  <a:pt x="2333770" y="0"/>
                </a:lnTo>
                <a:lnTo>
                  <a:pt x="2333770" y="2333769"/>
                </a:lnTo>
                <a:lnTo>
                  <a:pt x="0" y="23337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-958097">
            <a:off x="2834882" y="3829644"/>
            <a:ext cx="5389124" cy="858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3"/>
              </a:lnSpc>
            </a:pPr>
            <a:r>
              <a:rPr lang="ar-EG" sz="2495">
                <a:solidFill>
                  <a:srgbClr val="8F489C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rtl val="true"/>
              </a:rPr>
              <a:t>قمنا بعمل اختبارات تشخيصية لطلاب الصف السادس في مادة اللغة العربية </a:t>
            </a:r>
          </a:p>
        </p:txBody>
      </p:sp>
      <p:sp>
        <p:nvSpPr>
          <p:cNvPr name="TextBox 36" id="36"/>
          <p:cNvSpPr txBox="true"/>
          <p:nvPr/>
        </p:nvSpPr>
        <p:spPr>
          <a:xfrm rot="-958097">
            <a:off x="3787504" y="5726849"/>
            <a:ext cx="5612168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sz="2499">
                <a:solidFill>
                  <a:srgbClr val="8F489C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rtl val="true"/>
              </a:rPr>
              <a:t>لتحديد نقاط القوة لدى الطالب ودعمه بالأنشطة والخطط الإثرائىة، والنقاط التي تحتاج لخطط دعم في مهارات اللغة العربية.</a:t>
            </a:r>
          </a:p>
          <a:p>
            <a:pPr algn="ctr" rtl="true">
              <a:lnSpc>
                <a:spcPts val="3499"/>
              </a:lnSpc>
            </a:pPr>
          </a:p>
          <a:p>
            <a:pPr algn="ctr" rtl="true">
              <a:lnSpc>
                <a:spcPts val="3499"/>
              </a:lnSpc>
            </a:pPr>
          </a:p>
          <a:p>
            <a:pPr algn="ctr" rtl="true">
              <a:lnSpc>
                <a:spcPts val="3499"/>
              </a:lnSpc>
            </a:pPr>
          </a:p>
        </p:txBody>
      </p:sp>
      <p:sp>
        <p:nvSpPr>
          <p:cNvPr name="TextBox 37" id="37"/>
          <p:cNvSpPr txBox="true"/>
          <p:nvPr/>
        </p:nvSpPr>
        <p:spPr>
          <a:xfrm rot="-995486">
            <a:off x="10270899" y="927894"/>
            <a:ext cx="5682344" cy="6491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999"/>
              </a:lnSpc>
            </a:pPr>
            <a:r>
              <a:rPr lang="ar-EG" sz="9803">
                <a:solidFill>
                  <a:srgbClr val="8F489C"/>
                </a:solidFill>
                <a:latin typeface="Bryndan Write"/>
                <a:ea typeface="Bryndan Write"/>
                <a:cs typeface="Bryndan Write"/>
                <a:sym typeface="Bryndan Write"/>
                <a:rtl val="true"/>
              </a:rPr>
              <a:t>نقطة الانطلاق مع عباقرة الصف السادس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-727530">
            <a:off x="6213183" y="8092217"/>
            <a:ext cx="2293995" cy="1938426"/>
          </a:xfrm>
          <a:custGeom>
            <a:avLst/>
            <a:gdLst/>
            <a:ahLst/>
            <a:cxnLst/>
            <a:rect r="r" b="b" t="t" l="l"/>
            <a:pathLst>
              <a:path h="1938426" w="2293995">
                <a:moveTo>
                  <a:pt x="0" y="0"/>
                </a:moveTo>
                <a:lnTo>
                  <a:pt x="2293996" y="0"/>
                </a:lnTo>
                <a:lnTo>
                  <a:pt x="2293996" y="1938426"/>
                </a:lnTo>
                <a:lnTo>
                  <a:pt x="0" y="19384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-917609">
            <a:off x="2643128" y="2293923"/>
            <a:ext cx="5165947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920"/>
              </a:lnSpc>
            </a:pPr>
            <a:r>
              <a:rPr lang="ar-EG" sz="2800">
                <a:solidFill>
                  <a:srgbClr val="8F489C"/>
                </a:solidFill>
                <a:latin typeface="Bryndan Write"/>
                <a:ea typeface="Bryndan Write"/>
                <a:cs typeface="Bryndan Write"/>
                <a:sym typeface="Bryndan Write"/>
                <a:rtl val="true"/>
              </a:rPr>
              <a:t>مدرسة الباطنة الدولية</a:t>
            </a: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8F489C"/>
                </a:solidFill>
                <a:latin typeface="Bryndan Write"/>
                <a:ea typeface="Bryndan Write"/>
                <a:cs typeface="Bryndan Write"/>
                <a:sym typeface="Bryndan Write"/>
              </a:rPr>
              <a:t>ABIS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88880" y="651120"/>
            <a:ext cx="1416757" cy="1416757"/>
          </a:xfrm>
          <a:custGeom>
            <a:avLst/>
            <a:gdLst/>
            <a:ahLst/>
            <a:cxnLst/>
            <a:rect r="r" b="b" t="t" l="l"/>
            <a:pathLst>
              <a:path h="1416757" w="1416757">
                <a:moveTo>
                  <a:pt x="0" y="0"/>
                </a:moveTo>
                <a:lnTo>
                  <a:pt x="1416758" y="0"/>
                </a:lnTo>
                <a:lnTo>
                  <a:pt x="1416758" y="1416757"/>
                </a:lnTo>
                <a:lnTo>
                  <a:pt x="0" y="14167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91049" y="136770"/>
            <a:ext cx="1416757" cy="1416757"/>
          </a:xfrm>
          <a:custGeom>
            <a:avLst/>
            <a:gdLst/>
            <a:ahLst/>
            <a:cxnLst/>
            <a:rect r="r" b="b" t="t" l="l"/>
            <a:pathLst>
              <a:path h="1416757" w="1416757">
                <a:moveTo>
                  <a:pt x="0" y="0"/>
                </a:moveTo>
                <a:lnTo>
                  <a:pt x="1416757" y="0"/>
                </a:lnTo>
                <a:lnTo>
                  <a:pt x="1416757" y="1416758"/>
                </a:lnTo>
                <a:lnTo>
                  <a:pt x="0" y="1416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360381" y="136770"/>
            <a:ext cx="1416757" cy="1416757"/>
          </a:xfrm>
          <a:custGeom>
            <a:avLst/>
            <a:gdLst/>
            <a:ahLst/>
            <a:cxnLst/>
            <a:rect r="r" b="b" t="t" l="l"/>
            <a:pathLst>
              <a:path h="1416757" w="1416757">
                <a:moveTo>
                  <a:pt x="0" y="0"/>
                </a:moveTo>
                <a:lnTo>
                  <a:pt x="1416757" y="0"/>
                </a:lnTo>
                <a:lnTo>
                  <a:pt x="1416757" y="1416758"/>
                </a:lnTo>
                <a:lnTo>
                  <a:pt x="0" y="1416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10192">
            <a:off x="5721289" y="465069"/>
            <a:ext cx="987684" cy="2283662"/>
          </a:xfrm>
          <a:custGeom>
            <a:avLst/>
            <a:gdLst/>
            <a:ahLst/>
            <a:cxnLst/>
            <a:rect r="r" b="b" t="t" l="l"/>
            <a:pathLst>
              <a:path h="2283662" w="987684">
                <a:moveTo>
                  <a:pt x="0" y="0"/>
                </a:moveTo>
                <a:lnTo>
                  <a:pt x="987684" y="0"/>
                </a:lnTo>
                <a:lnTo>
                  <a:pt x="987684" y="2283662"/>
                </a:lnTo>
                <a:lnTo>
                  <a:pt x="0" y="2283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37431">
            <a:off x="8428266" y="723043"/>
            <a:ext cx="880067" cy="1897718"/>
          </a:xfrm>
          <a:custGeom>
            <a:avLst/>
            <a:gdLst/>
            <a:ahLst/>
            <a:cxnLst/>
            <a:rect r="r" b="b" t="t" l="l"/>
            <a:pathLst>
              <a:path h="1897718" w="880067">
                <a:moveTo>
                  <a:pt x="0" y="0"/>
                </a:moveTo>
                <a:lnTo>
                  <a:pt x="880067" y="0"/>
                </a:lnTo>
                <a:lnTo>
                  <a:pt x="880067" y="1897718"/>
                </a:lnTo>
                <a:lnTo>
                  <a:pt x="0" y="189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949187">
            <a:off x="11705410" y="281324"/>
            <a:ext cx="1082560" cy="2192527"/>
          </a:xfrm>
          <a:custGeom>
            <a:avLst/>
            <a:gdLst/>
            <a:ahLst/>
            <a:cxnLst/>
            <a:rect r="r" b="b" t="t" l="l"/>
            <a:pathLst>
              <a:path h="2192527" w="1082560">
                <a:moveTo>
                  <a:pt x="0" y="0"/>
                </a:moveTo>
                <a:lnTo>
                  <a:pt x="1082560" y="0"/>
                </a:lnTo>
                <a:lnTo>
                  <a:pt x="1082560" y="2192528"/>
                </a:lnTo>
                <a:lnTo>
                  <a:pt x="0" y="21925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168592" y="-486728"/>
            <a:ext cx="7500938" cy="2759392"/>
            <a:chOff x="0" y="0"/>
            <a:chExt cx="10001250" cy="36791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6990" y="49530"/>
              <a:ext cx="9904730" cy="3580130"/>
            </a:xfrm>
            <a:custGeom>
              <a:avLst/>
              <a:gdLst/>
              <a:ahLst/>
              <a:cxnLst/>
              <a:rect r="r" b="b" t="t" l="l"/>
              <a:pathLst>
                <a:path h="3580130" w="9904730">
                  <a:moveTo>
                    <a:pt x="72390" y="3150870"/>
                  </a:moveTo>
                  <a:cubicBezTo>
                    <a:pt x="885190" y="2411730"/>
                    <a:pt x="938530" y="2393950"/>
                    <a:pt x="1046480" y="2357120"/>
                  </a:cubicBezTo>
                  <a:cubicBezTo>
                    <a:pt x="1205230" y="2303780"/>
                    <a:pt x="1427480" y="2251710"/>
                    <a:pt x="1651000" y="2226310"/>
                  </a:cubicBezTo>
                  <a:cubicBezTo>
                    <a:pt x="1925320" y="2194560"/>
                    <a:pt x="2335530" y="2204720"/>
                    <a:pt x="2573020" y="2214880"/>
                  </a:cubicBezTo>
                  <a:cubicBezTo>
                    <a:pt x="2721610" y="2221230"/>
                    <a:pt x="2790190" y="2241550"/>
                    <a:pt x="2934970" y="2249170"/>
                  </a:cubicBezTo>
                  <a:cubicBezTo>
                    <a:pt x="3150870" y="2260600"/>
                    <a:pt x="3529330" y="2282190"/>
                    <a:pt x="3742690" y="2259330"/>
                  </a:cubicBezTo>
                  <a:cubicBezTo>
                    <a:pt x="3884930" y="2244090"/>
                    <a:pt x="3986530" y="2214880"/>
                    <a:pt x="4095750" y="2178050"/>
                  </a:cubicBezTo>
                  <a:cubicBezTo>
                    <a:pt x="4194810" y="2145030"/>
                    <a:pt x="4284980" y="2096770"/>
                    <a:pt x="4372610" y="2053590"/>
                  </a:cubicBezTo>
                  <a:cubicBezTo>
                    <a:pt x="4453890" y="2014220"/>
                    <a:pt x="4521200" y="1977390"/>
                    <a:pt x="4605020" y="1929130"/>
                  </a:cubicBezTo>
                  <a:cubicBezTo>
                    <a:pt x="4710430" y="1868170"/>
                    <a:pt x="4838700" y="1797050"/>
                    <a:pt x="4953000" y="1711960"/>
                  </a:cubicBezTo>
                  <a:cubicBezTo>
                    <a:pt x="5078730" y="1620520"/>
                    <a:pt x="5176520" y="1512570"/>
                    <a:pt x="5327650" y="1391920"/>
                  </a:cubicBezTo>
                  <a:cubicBezTo>
                    <a:pt x="5546090" y="1217930"/>
                    <a:pt x="5937250" y="923290"/>
                    <a:pt x="6146800" y="784860"/>
                  </a:cubicBezTo>
                  <a:cubicBezTo>
                    <a:pt x="6268720" y="703580"/>
                    <a:pt x="6347460" y="650240"/>
                    <a:pt x="6446520" y="608330"/>
                  </a:cubicBezTo>
                  <a:cubicBezTo>
                    <a:pt x="6532880" y="571500"/>
                    <a:pt x="6579870" y="562610"/>
                    <a:pt x="6701790" y="537210"/>
                  </a:cubicBezTo>
                  <a:cubicBezTo>
                    <a:pt x="7001510" y="473710"/>
                    <a:pt x="7834630" y="387350"/>
                    <a:pt x="8268970" y="312420"/>
                  </a:cubicBezTo>
                  <a:cubicBezTo>
                    <a:pt x="8581390" y="257810"/>
                    <a:pt x="8835390" y="203200"/>
                    <a:pt x="9071610" y="146050"/>
                  </a:cubicBezTo>
                  <a:cubicBezTo>
                    <a:pt x="9260840" y="101600"/>
                    <a:pt x="9479280" y="25400"/>
                    <a:pt x="9578340" y="7620"/>
                  </a:cubicBezTo>
                  <a:cubicBezTo>
                    <a:pt x="9617710" y="1270"/>
                    <a:pt x="9635490" y="0"/>
                    <a:pt x="9663430" y="2540"/>
                  </a:cubicBezTo>
                  <a:cubicBezTo>
                    <a:pt x="9691370" y="5080"/>
                    <a:pt x="9720580" y="12700"/>
                    <a:pt x="9745980" y="24130"/>
                  </a:cubicBezTo>
                  <a:cubicBezTo>
                    <a:pt x="9771380" y="35560"/>
                    <a:pt x="9796780" y="52070"/>
                    <a:pt x="9817100" y="71120"/>
                  </a:cubicBezTo>
                  <a:cubicBezTo>
                    <a:pt x="9838690" y="90170"/>
                    <a:pt x="9856470" y="114300"/>
                    <a:pt x="9870440" y="138430"/>
                  </a:cubicBezTo>
                  <a:cubicBezTo>
                    <a:pt x="9884410" y="163830"/>
                    <a:pt x="9893300" y="191770"/>
                    <a:pt x="9898380" y="219710"/>
                  </a:cubicBezTo>
                  <a:cubicBezTo>
                    <a:pt x="9903460" y="247650"/>
                    <a:pt x="9904730" y="276860"/>
                    <a:pt x="9899650" y="304800"/>
                  </a:cubicBezTo>
                  <a:cubicBezTo>
                    <a:pt x="9895840" y="332740"/>
                    <a:pt x="9886950" y="361950"/>
                    <a:pt x="9874250" y="386080"/>
                  </a:cubicBezTo>
                  <a:cubicBezTo>
                    <a:pt x="9860280" y="411480"/>
                    <a:pt x="9842500" y="435610"/>
                    <a:pt x="9822180" y="455930"/>
                  </a:cubicBezTo>
                  <a:cubicBezTo>
                    <a:pt x="9803130" y="474980"/>
                    <a:pt x="9777730" y="492760"/>
                    <a:pt x="9752330" y="504190"/>
                  </a:cubicBezTo>
                  <a:cubicBezTo>
                    <a:pt x="9726930" y="516890"/>
                    <a:pt x="9697720" y="524510"/>
                    <a:pt x="9669780" y="528320"/>
                  </a:cubicBezTo>
                  <a:cubicBezTo>
                    <a:pt x="9641840" y="532130"/>
                    <a:pt x="9612630" y="530860"/>
                    <a:pt x="9584690" y="524510"/>
                  </a:cubicBezTo>
                  <a:cubicBezTo>
                    <a:pt x="9556750" y="519430"/>
                    <a:pt x="9528810" y="508000"/>
                    <a:pt x="9504680" y="494030"/>
                  </a:cubicBezTo>
                  <a:cubicBezTo>
                    <a:pt x="9480550" y="480060"/>
                    <a:pt x="9457690" y="461010"/>
                    <a:pt x="9438640" y="439420"/>
                  </a:cubicBezTo>
                  <a:cubicBezTo>
                    <a:pt x="9420860" y="419100"/>
                    <a:pt x="9404350" y="392430"/>
                    <a:pt x="9394190" y="367030"/>
                  </a:cubicBezTo>
                  <a:cubicBezTo>
                    <a:pt x="9382760" y="340360"/>
                    <a:pt x="9376410" y="311150"/>
                    <a:pt x="9373870" y="283210"/>
                  </a:cubicBezTo>
                  <a:cubicBezTo>
                    <a:pt x="9372600" y="255270"/>
                    <a:pt x="9375140" y="226060"/>
                    <a:pt x="9382760" y="198120"/>
                  </a:cubicBezTo>
                  <a:cubicBezTo>
                    <a:pt x="9389110" y="171450"/>
                    <a:pt x="9401810" y="143510"/>
                    <a:pt x="9417050" y="120650"/>
                  </a:cubicBezTo>
                  <a:cubicBezTo>
                    <a:pt x="9432290" y="96520"/>
                    <a:pt x="9452610" y="74930"/>
                    <a:pt x="9475470" y="57150"/>
                  </a:cubicBezTo>
                  <a:cubicBezTo>
                    <a:pt x="9497060" y="39370"/>
                    <a:pt x="9523730" y="25400"/>
                    <a:pt x="9550400" y="16510"/>
                  </a:cubicBezTo>
                  <a:cubicBezTo>
                    <a:pt x="9577070" y="6350"/>
                    <a:pt x="9606280" y="1270"/>
                    <a:pt x="9634220" y="1270"/>
                  </a:cubicBezTo>
                  <a:cubicBezTo>
                    <a:pt x="9663430" y="1270"/>
                    <a:pt x="9692640" y="5080"/>
                    <a:pt x="9719310" y="13970"/>
                  </a:cubicBezTo>
                  <a:cubicBezTo>
                    <a:pt x="9745980" y="22860"/>
                    <a:pt x="9772650" y="36830"/>
                    <a:pt x="9795510" y="53340"/>
                  </a:cubicBezTo>
                  <a:cubicBezTo>
                    <a:pt x="9818370" y="69850"/>
                    <a:pt x="9838690" y="91440"/>
                    <a:pt x="9855200" y="114300"/>
                  </a:cubicBezTo>
                  <a:cubicBezTo>
                    <a:pt x="9871710" y="137160"/>
                    <a:pt x="9884410" y="165100"/>
                    <a:pt x="9892030" y="191770"/>
                  </a:cubicBezTo>
                  <a:cubicBezTo>
                    <a:pt x="9899650" y="218440"/>
                    <a:pt x="9903460" y="248920"/>
                    <a:pt x="9902190" y="276860"/>
                  </a:cubicBezTo>
                  <a:cubicBezTo>
                    <a:pt x="9900920" y="304800"/>
                    <a:pt x="9895840" y="334010"/>
                    <a:pt x="9885680" y="360680"/>
                  </a:cubicBezTo>
                  <a:cubicBezTo>
                    <a:pt x="9875520" y="387350"/>
                    <a:pt x="9860280" y="412750"/>
                    <a:pt x="9842500" y="434340"/>
                  </a:cubicBezTo>
                  <a:cubicBezTo>
                    <a:pt x="9824720" y="455930"/>
                    <a:pt x="9801860" y="476250"/>
                    <a:pt x="9777730" y="490220"/>
                  </a:cubicBezTo>
                  <a:cubicBezTo>
                    <a:pt x="9753600" y="505460"/>
                    <a:pt x="9732010" y="511810"/>
                    <a:pt x="9698990" y="523240"/>
                  </a:cubicBezTo>
                  <a:cubicBezTo>
                    <a:pt x="9643110" y="542290"/>
                    <a:pt x="9573260" y="561340"/>
                    <a:pt x="9474200" y="585470"/>
                  </a:cubicBezTo>
                  <a:cubicBezTo>
                    <a:pt x="9278620" y="631190"/>
                    <a:pt x="8806180" y="713740"/>
                    <a:pt x="8604250" y="759460"/>
                  </a:cubicBezTo>
                  <a:cubicBezTo>
                    <a:pt x="8495030" y="784860"/>
                    <a:pt x="8442960" y="806450"/>
                    <a:pt x="8354060" y="822960"/>
                  </a:cubicBezTo>
                  <a:cubicBezTo>
                    <a:pt x="8251190" y="840740"/>
                    <a:pt x="8150860" y="839470"/>
                    <a:pt x="8022590" y="855980"/>
                  </a:cubicBezTo>
                  <a:cubicBezTo>
                    <a:pt x="7844790" y="878840"/>
                    <a:pt x="7608570" y="916940"/>
                    <a:pt x="7387590" y="956310"/>
                  </a:cubicBezTo>
                  <a:cubicBezTo>
                    <a:pt x="7142480" y="1000760"/>
                    <a:pt x="6847840" y="1018540"/>
                    <a:pt x="6619240" y="1112520"/>
                  </a:cubicBezTo>
                  <a:cubicBezTo>
                    <a:pt x="6408420" y="1200150"/>
                    <a:pt x="6210300" y="1369060"/>
                    <a:pt x="6056630" y="1483360"/>
                  </a:cubicBezTo>
                  <a:cubicBezTo>
                    <a:pt x="5943600" y="1567180"/>
                    <a:pt x="5873750" y="1643380"/>
                    <a:pt x="5775960" y="1720850"/>
                  </a:cubicBezTo>
                  <a:cubicBezTo>
                    <a:pt x="5673090" y="1802130"/>
                    <a:pt x="5552440" y="1878330"/>
                    <a:pt x="5457190" y="1958340"/>
                  </a:cubicBezTo>
                  <a:cubicBezTo>
                    <a:pt x="5370830" y="2030730"/>
                    <a:pt x="5311140" y="2110740"/>
                    <a:pt x="5224780" y="2176780"/>
                  </a:cubicBezTo>
                  <a:cubicBezTo>
                    <a:pt x="5129530" y="2249170"/>
                    <a:pt x="5012690" y="2312670"/>
                    <a:pt x="4906010" y="2373630"/>
                  </a:cubicBezTo>
                  <a:cubicBezTo>
                    <a:pt x="4803140" y="2432050"/>
                    <a:pt x="4704080" y="2484120"/>
                    <a:pt x="4596130" y="2534920"/>
                  </a:cubicBezTo>
                  <a:cubicBezTo>
                    <a:pt x="4483100" y="2589530"/>
                    <a:pt x="4361180" y="2645410"/>
                    <a:pt x="4243070" y="2687320"/>
                  </a:cubicBezTo>
                  <a:cubicBezTo>
                    <a:pt x="4127500" y="2727960"/>
                    <a:pt x="4034790" y="2766060"/>
                    <a:pt x="3893820" y="2785110"/>
                  </a:cubicBezTo>
                  <a:cubicBezTo>
                    <a:pt x="3686810" y="2813050"/>
                    <a:pt x="3365500" y="2791460"/>
                    <a:pt x="3115310" y="2785110"/>
                  </a:cubicBezTo>
                  <a:cubicBezTo>
                    <a:pt x="2882900" y="2778760"/>
                    <a:pt x="2667000" y="2755900"/>
                    <a:pt x="2443480" y="2748280"/>
                  </a:cubicBezTo>
                  <a:cubicBezTo>
                    <a:pt x="2221230" y="2740660"/>
                    <a:pt x="1997710" y="2725420"/>
                    <a:pt x="1778000" y="2741930"/>
                  </a:cubicBezTo>
                  <a:cubicBezTo>
                    <a:pt x="1558290" y="2758440"/>
                    <a:pt x="1309370" y="2760980"/>
                    <a:pt x="1123950" y="2848610"/>
                  </a:cubicBezTo>
                  <a:cubicBezTo>
                    <a:pt x="953770" y="2928620"/>
                    <a:pt x="821690" y="3102610"/>
                    <a:pt x="698500" y="3220720"/>
                  </a:cubicBezTo>
                  <a:cubicBezTo>
                    <a:pt x="595630" y="3319780"/>
                    <a:pt x="481330" y="3455670"/>
                    <a:pt x="426720" y="3505200"/>
                  </a:cubicBezTo>
                  <a:cubicBezTo>
                    <a:pt x="405130" y="3524250"/>
                    <a:pt x="398780" y="3531870"/>
                    <a:pt x="378460" y="3542030"/>
                  </a:cubicBezTo>
                  <a:cubicBezTo>
                    <a:pt x="350520" y="3557270"/>
                    <a:pt x="297180" y="3573780"/>
                    <a:pt x="264160" y="3577590"/>
                  </a:cubicBezTo>
                  <a:cubicBezTo>
                    <a:pt x="241300" y="3580130"/>
                    <a:pt x="227330" y="3580130"/>
                    <a:pt x="204470" y="3573780"/>
                  </a:cubicBezTo>
                  <a:cubicBezTo>
                    <a:pt x="172720" y="3566160"/>
                    <a:pt x="125730" y="3548380"/>
                    <a:pt x="95250" y="3525520"/>
                  </a:cubicBezTo>
                  <a:cubicBezTo>
                    <a:pt x="64770" y="3501390"/>
                    <a:pt x="36830" y="3459480"/>
                    <a:pt x="21590" y="3430270"/>
                  </a:cubicBezTo>
                  <a:cubicBezTo>
                    <a:pt x="11430" y="3409950"/>
                    <a:pt x="6350" y="3395980"/>
                    <a:pt x="3810" y="3373120"/>
                  </a:cubicBezTo>
                  <a:cubicBezTo>
                    <a:pt x="0" y="3341370"/>
                    <a:pt x="0" y="3290570"/>
                    <a:pt x="11430" y="3253740"/>
                  </a:cubicBezTo>
                  <a:cubicBezTo>
                    <a:pt x="22860" y="3216910"/>
                    <a:pt x="72390" y="3150870"/>
                    <a:pt x="72390" y="315087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1033715" y="6763227"/>
            <a:ext cx="8044815" cy="4176712"/>
            <a:chOff x="0" y="0"/>
            <a:chExt cx="10726420" cy="55689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9530" y="46990"/>
              <a:ext cx="10628630" cy="5483860"/>
            </a:xfrm>
            <a:custGeom>
              <a:avLst/>
              <a:gdLst/>
              <a:ahLst/>
              <a:cxnLst/>
              <a:rect r="r" b="b" t="t" l="l"/>
              <a:pathLst>
                <a:path h="5483860" w="10628630">
                  <a:moveTo>
                    <a:pt x="10450830" y="490220"/>
                  </a:moveTo>
                  <a:cubicBezTo>
                    <a:pt x="9685020" y="736600"/>
                    <a:pt x="9470390" y="817880"/>
                    <a:pt x="9282430" y="919480"/>
                  </a:cubicBezTo>
                  <a:cubicBezTo>
                    <a:pt x="9100820" y="1017270"/>
                    <a:pt x="8898890" y="1146810"/>
                    <a:pt x="8771890" y="1258570"/>
                  </a:cubicBezTo>
                  <a:cubicBezTo>
                    <a:pt x="8681720" y="1337310"/>
                    <a:pt x="8633460" y="1412240"/>
                    <a:pt x="8567420" y="1493520"/>
                  </a:cubicBezTo>
                  <a:cubicBezTo>
                    <a:pt x="8498840" y="1576070"/>
                    <a:pt x="8441690" y="1648460"/>
                    <a:pt x="8369300" y="1752600"/>
                  </a:cubicBezTo>
                  <a:cubicBezTo>
                    <a:pt x="8268970" y="1897380"/>
                    <a:pt x="8124190" y="2153920"/>
                    <a:pt x="8028940" y="2292350"/>
                  </a:cubicBezTo>
                  <a:cubicBezTo>
                    <a:pt x="7965440" y="2381250"/>
                    <a:pt x="7928610" y="2428240"/>
                    <a:pt x="7862570" y="2506980"/>
                  </a:cubicBezTo>
                  <a:cubicBezTo>
                    <a:pt x="7776210" y="2609850"/>
                    <a:pt x="7647940" y="2749550"/>
                    <a:pt x="7548880" y="2852420"/>
                  </a:cubicBezTo>
                  <a:cubicBezTo>
                    <a:pt x="7463790" y="2940050"/>
                    <a:pt x="7399020" y="3008630"/>
                    <a:pt x="7307580" y="3089910"/>
                  </a:cubicBezTo>
                  <a:cubicBezTo>
                    <a:pt x="7198360" y="3185160"/>
                    <a:pt x="7058660" y="3304540"/>
                    <a:pt x="6932930" y="3384550"/>
                  </a:cubicBezTo>
                  <a:cubicBezTo>
                    <a:pt x="6821170" y="3454400"/>
                    <a:pt x="6713220" y="3506470"/>
                    <a:pt x="6592570" y="3552190"/>
                  </a:cubicBezTo>
                  <a:cubicBezTo>
                    <a:pt x="6466840" y="3599180"/>
                    <a:pt x="6323330" y="3627120"/>
                    <a:pt x="6189980" y="3658870"/>
                  </a:cubicBezTo>
                  <a:cubicBezTo>
                    <a:pt x="6062980" y="3689350"/>
                    <a:pt x="5947410" y="3717290"/>
                    <a:pt x="5812790" y="3741420"/>
                  </a:cubicBezTo>
                  <a:cubicBezTo>
                    <a:pt x="5662930" y="3766820"/>
                    <a:pt x="5486400" y="3775710"/>
                    <a:pt x="5328920" y="3802380"/>
                  </a:cubicBezTo>
                  <a:cubicBezTo>
                    <a:pt x="5176520" y="3827780"/>
                    <a:pt x="5050790" y="3864610"/>
                    <a:pt x="4880610" y="3895090"/>
                  </a:cubicBezTo>
                  <a:cubicBezTo>
                    <a:pt x="4659630" y="3935730"/>
                    <a:pt x="4377690" y="3961130"/>
                    <a:pt x="4109720" y="4017010"/>
                  </a:cubicBezTo>
                  <a:cubicBezTo>
                    <a:pt x="3812540" y="4079240"/>
                    <a:pt x="3558540" y="4122420"/>
                    <a:pt x="3178810" y="4258310"/>
                  </a:cubicBezTo>
                  <a:cubicBezTo>
                    <a:pt x="2528570" y="4490720"/>
                    <a:pt x="1085850" y="5317490"/>
                    <a:pt x="621030" y="5440680"/>
                  </a:cubicBezTo>
                  <a:cubicBezTo>
                    <a:pt x="457200" y="5483860"/>
                    <a:pt x="349250" y="5471160"/>
                    <a:pt x="273050" y="5469890"/>
                  </a:cubicBezTo>
                  <a:cubicBezTo>
                    <a:pt x="234950" y="5468620"/>
                    <a:pt x="215900" y="5467350"/>
                    <a:pt x="189230" y="5459730"/>
                  </a:cubicBezTo>
                  <a:cubicBezTo>
                    <a:pt x="162560" y="5450840"/>
                    <a:pt x="135890" y="5438140"/>
                    <a:pt x="113030" y="5422900"/>
                  </a:cubicBezTo>
                  <a:cubicBezTo>
                    <a:pt x="90170" y="5406390"/>
                    <a:pt x="68580" y="5384800"/>
                    <a:pt x="52070" y="5363210"/>
                  </a:cubicBezTo>
                  <a:cubicBezTo>
                    <a:pt x="35560" y="5340350"/>
                    <a:pt x="22860" y="5313680"/>
                    <a:pt x="13970" y="5287010"/>
                  </a:cubicBezTo>
                  <a:cubicBezTo>
                    <a:pt x="5080" y="5260340"/>
                    <a:pt x="1270" y="5231130"/>
                    <a:pt x="1270" y="5203190"/>
                  </a:cubicBezTo>
                  <a:cubicBezTo>
                    <a:pt x="2540" y="5175250"/>
                    <a:pt x="7620" y="5146040"/>
                    <a:pt x="16510" y="5120640"/>
                  </a:cubicBezTo>
                  <a:cubicBezTo>
                    <a:pt x="26670" y="5093970"/>
                    <a:pt x="40640" y="5068570"/>
                    <a:pt x="58420" y="5045710"/>
                  </a:cubicBezTo>
                  <a:cubicBezTo>
                    <a:pt x="74930" y="5024120"/>
                    <a:pt x="97790" y="5003800"/>
                    <a:pt x="120650" y="4988560"/>
                  </a:cubicBezTo>
                  <a:cubicBezTo>
                    <a:pt x="143510" y="4973320"/>
                    <a:pt x="171450" y="4961890"/>
                    <a:pt x="198120" y="4955540"/>
                  </a:cubicBezTo>
                  <a:cubicBezTo>
                    <a:pt x="224790" y="4947920"/>
                    <a:pt x="255270" y="4945380"/>
                    <a:pt x="281940" y="4947920"/>
                  </a:cubicBezTo>
                  <a:cubicBezTo>
                    <a:pt x="309880" y="4949190"/>
                    <a:pt x="339090" y="4956810"/>
                    <a:pt x="364490" y="4966970"/>
                  </a:cubicBezTo>
                  <a:cubicBezTo>
                    <a:pt x="391160" y="4978400"/>
                    <a:pt x="415290" y="4993640"/>
                    <a:pt x="436880" y="5012690"/>
                  </a:cubicBezTo>
                  <a:cubicBezTo>
                    <a:pt x="457200" y="5030470"/>
                    <a:pt x="476250" y="5053330"/>
                    <a:pt x="490220" y="5077460"/>
                  </a:cubicBezTo>
                  <a:cubicBezTo>
                    <a:pt x="504190" y="5101590"/>
                    <a:pt x="514350" y="5129530"/>
                    <a:pt x="519430" y="5157470"/>
                  </a:cubicBezTo>
                  <a:cubicBezTo>
                    <a:pt x="525780" y="5184140"/>
                    <a:pt x="527050" y="5213350"/>
                    <a:pt x="523240" y="5241290"/>
                  </a:cubicBezTo>
                  <a:cubicBezTo>
                    <a:pt x="519430" y="5269230"/>
                    <a:pt x="510540" y="5297170"/>
                    <a:pt x="499110" y="5322570"/>
                  </a:cubicBezTo>
                  <a:cubicBezTo>
                    <a:pt x="486410" y="5347970"/>
                    <a:pt x="469900" y="5372100"/>
                    <a:pt x="449580" y="5392420"/>
                  </a:cubicBezTo>
                  <a:cubicBezTo>
                    <a:pt x="430530" y="5411470"/>
                    <a:pt x="406400" y="5429250"/>
                    <a:pt x="382270" y="5441950"/>
                  </a:cubicBezTo>
                  <a:cubicBezTo>
                    <a:pt x="356870" y="5454650"/>
                    <a:pt x="328930" y="5463540"/>
                    <a:pt x="300990" y="5467350"/>
                  </a:cubicBezTo>
                  <a:cubicBezTo>
                    <a:pt x="273050" y="5471160"/>
                    <a:pt x="243840" y="5471160"/>
                    <a:pt x="215900" y="5466080"/>
                  </a:cubicBezTo>
                  <a:cubicBezTo>
                    <a:pt x="189230" y="5461000"/>
                    <a:pt x="161290" y="5450840"/>
                    <a:pt x="137160" y="5436870"/>
                  </a:cubicBezTo>
                  <a:cubicBezTo>
                    <a:pt x="111760" y="5424170"/>
                    <a:pt x="88900" y="5405120"/>
                    <a:pt x="69850" y="5384800"/>
                  </a:cubicBezTo>
                  <a:cubicBezTo>
                    <a:pt x="50800" y="5364480"/>
                    <a:pt x="35560" y="5339080"/>
                    <a:pt x="24130" y="5313680"/>
                  </a:cubicBezTo>
                  <a:cubicBezTo>
                    <a:pt x="12700" y="5288280"/>
                    <a:pt x="5080" y="5259070"/>
                    <a:pt x="2540" y="5232400"/>
                  </a:cubicBezTo>
                  <a:cubicBezTo>
                    <a:pt x="0" y="5204460"/>
                    <a:pt x="2540" y="5173980"/>
                    <a:pt x="8890" y="5147310"/>
                  </a:cubicBezTo>
                  <a:cubicBezTo>
                    <a:pt x="15240" y="5120640"/>
                    <a:pt x="26670" y="5092700"/>
                    <a:pt x="41910" y="5069840"/>
                  </a:cubicBezTo>
                  <a:cubicBezTo>
                    <a:pt x="57150" y="5045710"/>
                    <a:pt x="76200" y="5022850"/>
                    <a:pt x="97790" y="5006340"/>
                  </a:cubicBezTo>
                  <a:cubicBezTo>
                    <a:pt x="119380" y="4988560"/>
                    <a:pt x="144780" y="4973320"/>
                    <a:pt x="171450" y="4963160"/>
                  </a:cubicBezTo>
                  <a:cubicBezTo>
                    <a:pt x="196850" y="4954270"/>
                    <a:pt x="226060" y="4940300"/>
                    <a:pt x="254000" y="4946650"/>
                  </a:cubicBezTo>
                  <a:cubicBezTo>
                    <a:pt x="290830" y="4954270"/>
                    <a:pt x="321310" y="5025390"/>
                    <a:pt x="365760" y="5026660"/>
                  </a:cubicBezTo>
                  <a:cubicBezTo>
                    <a:pt x="431800" y="5026660"/>
                    <a:pt x="506730" y="4911090"/>
                    <a:pt x="613410" y="4856480"/>
                  </a:cubicBezTo>
                  <a:cubicBezTo>
                    <a:pt x="772160" y="4776470"/>
                    <a:pt x="1094740" y="4702810"/>
                    <a:pt x="1249680" y="4631690"/>
                  </a:cubicBezTo>
                  <a:cubicBezTo>
                    <a:pt x="1343660" y="4587240"/>
                    <a:pt x="1388110" y="4542790"/>
                    <a:pt x="1466850" y="4504690"/>
                  </a:cubicBezTo>
                  <a:cubicBezTo>
                    <a:pt x="1553210" y="4462780"/>
                    <a:pt x="1652270" y="4436110"/>
                    <a:pt x="1746250" y="4391660"/>
                  </a:cubicBezTo>
                  <a:cubicBezTo>
                    <a:pt x="1849120" y="4343400"/>
                    <a:pt x="1932940" y="4287520"/>
                    <a:pt x="2061210" y="4222750"/>
                  </a:cubicBezTo>
                  <a:cubicBezTo>
                    <a:pt x="2256790" y="4123690"/>
                    <a:pt x="2607310" y="3954780"/>
                    <a:pt x="2814320" y="3864610"/>
                  </a:cubicBezTo>
                  <a:cubicBezTo>
                    <a:pt x="2956560" y="3802380"/>
                    <a:pt x="3035300" y="3764280"/>
                    <a:pt x="3176270" y="3719830"/>
                  </a:cubicBezTo>
                  <a:cubicBezTo>
                    <a:pt x="3365500" y="3661410"/>
                    <a:pt x="3583940" y="3620770"/>
                    <a:pt x="3851910" y="3563620"/>
                  </a:cubicBezTo>
                  <a:cubicBezTo>
                    <a:pt x="4241800" y="3481070"/>
                    <a:pt x="4956810" y="3338830"/>
                    <a:pt x="5289550" y="3284220"/>
                  </a:cubicBezTo>
                  <a:cubicBezTo>
                    <a:pt x="5466080" y="3256280"/>
                    <a:pt x="5562600" y="3253740"/>
                    <a:pt x="5695950" y="3230880"/>
                  </a:cubicBezTo>
                  <a:cubicBezTo>
                    <a:pt x="5826760" y="3208020"/>
                    <a:pt x="5960110" y="3175000"/>
                    <a:pt x="6080760" y="3147060"/>
                  </a:cubicBezTo>
                  <a:cubicBezTo>
                    <a:pt x="6188710" y="3121660"/>
                    <a:pt x="6291580" y="3105150"/>
                    <a:pt x="6386830" y="3070860"/>
                  </a:cubicBezTo>
                  <a:cubicBezTo>
                    <a:pt x="6478270" y="3039110"/>
                    <a:pt x="6557010" y="3004820"/>
                    <a:pt x="6642100" y="2951480"/>
                  </a:cubicBezTo>
                  <a:cubicBezTo>
                    <a:pt x="6741160" y="2890520"/>
                    <a:pt x="6846570" y="2797810"/>
                    <a:pt x="6938010" y="2716530"/>
                  </a:cubicBezTo>
                  <a:cubicBezTo>
                    <a:pt x="7026910" y="2639060"/>
                    <a:pt x="7105650" y="2557780"/>
                    <a:pt x="7186930" y="2473960"/>
                  </a:cubicBezTo>
                  <a:cubicBezTo>
                    <a:pt x="7269480" y="2388870"/>
                    <a:pt x="7350760" y="2302510"/>
                    <a:pt x="7428230" y="2208530"/>
                  </a:cubicBezTo>
                  <a:cubicBezTo>
                    <a:pt x="7509510" y="2110740"/>
                    <a:pt x="7597140" y="1997710"/>
                    <a:pt x="7664450" y="1897380"/>
                  </a:cubicBezTo>
                  <a:cubicBezTo>
                    <a:pt x="7721600" y="1811020"/>
                    <a:pt x="7753350" y="1737360"/>
                    <a:pt x="7811770" y="1648460"/>
                  </a:cubicBezTo>
                  <a:cubicBezTo>
                    <a:pt x="7882890" y="1537970"/>
                    <a:pt x="7992110" y="1389380"/>
                    <a:pt x="8070850" y="1289050"/>
                  </a:cubicBezTo>
                  <a:cubicBezTo>
                    <a:pt x="8129270" y="1212850"/>
                    <a:pt x="8172450" y="1162050"/>
                    <a:pt x="8233410" y="1096010"/>
                  </a:cubicBezTo>
                  <a:cubicBezTo>
                    <a:pt x="8305800" y="1017270"/>
                    <a:pt x="8371840" y="934720"/>
                    <a:pt x="8477250" y="850900"/>
                  </a:cubicBezTo>
                  <a:cubicBezTo>
                    <a:pt x="8629650" y="728980"/>
                    <a:pt x="8874760" y="577850"/>
                    <a:pt x="9085580" y="468630"/>
                  </a:cubicBezTo>
                  <a:cubicBezTo>
                    <a:pt x="9293860" y="360680"/>
                    <a:pt x="9517380" y="275590"/>
                    <a:pt x="9734550" y="198120"/>
                  </a:cubicBezTo>
                  <a:cubicBezTo>
                    <a:pt x="9944100" y="121920"/>
                    <a:pt x="10264140" y="15240"/>
                    <a:pt x="10363200" y="3810"/>
                  </a:cubicBezTo>
                  <a:cubicBezTo>
                    <a:pt x="10393680" y="0"/>
                    <a:pt x="10401300" y="2540"/>
                    <a:pt x="10422890" y="7620"/>
                  </a:cubicBezTo>
                  <a:cubicBezTo>
                    <a:pt x="10454640" y="15240"/>
                    <a:pt x="10501630" y="33020"/>
                    <a:pt x="10532110" y="57150"/>
                  </a:cubicBezTo>
                  <a:cubicBezTo>
                    <a:pt x="10561320" y="81280"/>
                    <a:pt x="10589260" y="121920"/>
                    <a:pt x="10604500" y="151130"/>
                  </a:cubicBezTo>
                  <a:cubicBezTo>
                    <a:pt x="10615930" y="171450"/>
                    <a:pt x="10618470" y="189230"/>
                    <a:pt x="10622280" y="208280"/>
                  </a:cubicBezTo>
                  <a:cubicBezTo>
                    <a:pt x="10626090" y="227330"/>
                    <a:pt x="10628630" y="245110"/>
                    <a:pt x="10626090" y="267970"/>
                  </a:cubicBezTo>
                  <a:cubicBezTo>
                    <a:pt x="10622280" y="299720"/>
                    <a:pt x="10605770" y="353060"/>
                    <a:pt x="10590530" y="382270"/>
                  </a:cubicBezTo>
                  <a:cubicBezTo>
                    <a:pt x="10579100" y="402590"/>
                    <a:pt x="10570210" y="414020"/>
                    <a:pt x="10552430" y="429260"/>
                  </a:cubicBezTo>
                  <a:cubicBezTo>
                    <a:pt x="10528300" y="450850"/>
                    <a:pt x="10450830" y="490220"/>
                    <a:pt x="10450830" y="49022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2031927" y="7601411"/>
            <a:ext cx="6517005" cy="3210878"/>
            <a:chOff x="0" y="0"/>
            <a:chExt cx="8689340" cy="428117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800" y="36830"/>
              <a:ext cx="8589010" cy="4206240"/>
            </a:xfrm>
            <a:custGeom>
              <a:avLst/>
              <a:gdLst/>
              <a:ahLst/>
              <a:cxnLst/>
              <a:rect r="r" b="b" t="t" l="l"/>
              <a:pathLst>
                <a:path h="4206240" w="8589010">
                  <a:moveTo>
                    <a:pt x="8533130" y="121920"/>
                  </a:moveTo>
                  <a:cubicBezTo>
                    <a:pt x="7874000" y="121920"/>
                    <a:pt x="7799070" y="123190"/>
                    <a:pt x="7708900" y="132080"/>
                  </a:cubicBezTo>
                  <a:cubicBezTo>
                    <a:pt x="7620000" y="140970"/>
                    <a:pt x="7548880" y="144780"/>
                    <a:pt x="7444740" y="172720"/>
                  </a:cubicBezTo>
                  <a:cubicBezTo>
                    <a:pt x="7282180" y="217170"/>
                    <a:pt x="7021830" y="328930"/>
                    <a:pt x="6837680" y="414020"/>
                  </a:cubicBezTo>
                  <a:cubicBezTo>
                    <a:pt x="6675120" y="488950"/>
                    <a:pt x="6517640" y="568960"/>
                    <a:pt x="6393180" y="648970"/>
                  </a:cubicBezTo>
                  <a:cubicBezTo>
                    <a:pt x="6294120" y="713740"/>
                    <a:pt x="6239510" y="760730"/>
                    <a:pt x="6140450" y="848360"/>
                  </a:cubicBezTo>
                  <a:cubicBezTo>
                    <a:pt x="5984240" y="986790"/>
                    <a:pt x="5717540" y="1261110"/>
                    <a:pt x="5566410" y="1423670"/>
                  </a:cubicBezTo>
                  <a:cubicBezTo>
                    <a:pt x="5461000" y="1535430"/>
                    <a:pt x="5403850" y="1597660"/>
                    <a:pt x="5308600" y="1715770"/>
                  </a:cubicBezTo>
                  <a:cubicBezTo>
                    <a:pt x="5172710" y="1884680"/>
                    <a:pt x="5017770" y="2133600"/>
                    <a:pt x="4842510" y="2350770"/>
                  </a:cubicBezTo>
                  <a:cubicBezTo>
                    <a:pt x="4643120" y="2595880"/>
                    <a:pt x="4291330" y="2985770"/>
                    <a:pt x="4169410" y="3107690"/>
                  </a:cubicBezTo>
                  <a:cubicBezTo>
                    <a:pt x="4126230" y="3149600"/>
                    <a:pt x="4116070" y="3159760"/>
                    <a:pt x="4077970" y="3187700"/>
                  </a:cubicBezTo>
                  <a:cubicBezTo>
                    <a:pt x="4020820" y="3228340"/>
                    <a:pt x="3943350" y="3270250"/>
                    <a:pt x="3854450" y="3321050"/>
                  </a:cubicBezTo>
                  <a:cubicBezTo>
                    <a:pt x="3728720" y="3392170"/>
                    <a:pt x="3552190" y="3492500"/>
                    <a:pt x="3392170" y="3567430"/>
                  </a:cubicBezTo>
                  <a:cubicBezTo>
                    <a:pt x="3228340" y="3643630"/>
                    <a:pt x="3037840" y="3713480"/>
                    <a:pt x="2885440" y="3770630"/>
                  </a:cubicBezTo>
                  <a:cubicBezTo>
                    <a:pt x="2760980" y="3816350"/>
                    <a:pt x="2654300" y="3851910"/>
                    <a:pt x="2545080" y="3886200"/>
                  </a:cubicBezTo>
                  <a:cubicBezTo>
                    <a:pt x="2447290" y="3915410"/>
                    <a:pt x="2369820" y="3937000"/>
                    <a:pt x="2260600" y="3962400"/>
                  </a:cubicBezTo>
                  <a:cubicBezTo>
                    <a:pt x="2119630" y="3996690"/>
                    <a:pt x="1949450" y="4034790"/>
                    <a:pt x="1766570" y="4065270"/>
                  </a:cubicBezTo>
                  <a:cubicBezTo>
                    <a:pt x="1543050" y="4102100"/>
                    <a:pt x="1282700" y="4138930"/>
                    <a:pt x="1016000" y="4160520"/>
                  </a:cubicBezTo>
                  <a:cubicBezTo>
                    <a:pt x="715010" y="4184650"/>
                    <a:pt x="149860" y="4206240"/>
                    <a:pt x="52070" y="4192270"/>
                  </a:cubicBezTo>
                  <a:cubicBezTo>
                    <a:pt x="34290" y="4189730"/>
                    <a:pt x="29210" y="4189730"/>
                    <a:pt x="21590" y="4182110"/>
                  </a:cubicBezTo>
                  <a:cubicBezTo>
                    <a:pt x="11430" y="4173220"/>
                    <a:pt x="1270" y="4151630"/>
                    <a:pt x="0" y="4138930"/>
                  </a:cubicBezTo>
                  <a:cubicBezTo>
                    <a:pt x="0" y="4127500"/>
                    <a:pt x="6350" y="4116070"/>
                    <a:pt x="12700" y="4108450"/>
                  </a:cubicBezTo>
                  <a:cubicBezTo>
                    <a:pt x="19050" y="4099560"/>
                    <a:pt x="30480" y="4093210"/>
                    <a:pt x="40640" y="4090670"/>
                  </a:cubicBezTo>
                  <a:cubicBezTo>
                    <a:pt x="50800" y="4088130"/>
                    <a:pt x="63500" y="4089400"/>
                    <a:pt x="73660" y="4094480"/>
                  </a:cubicBezTo>
                  <a:cubicBezTo>
                    <a:pt x="85090" y="4100830"/>
                    <a:pt x="99060" y="4119880"/>
                    <a:pt x="102870" y="4132580"/>
                  </a:cubicBezTo>
                  <a:cubicBezTo>
                    <a:pt x="105410" y="4142740"/>
                    <a:pt x="104140" y="4155440"/>
                    <a:pt x="97790" y="4165600"/>
                  </a:cubicBezTo>
                  <a:cubicBezTo>
                    <a:pt x="90170" y="4175760"/>
                    <a:pt x="72390" y="4191000"/>
                    <a:pt x="58420" y="4192270"/>
                  </a:cubicBezTo>
                  <a:cubicBezTo>
                    <a:pt x="43180" y="4193540"/>
                    <a:pt x="22860" y="4184650"/>
                    <a:pt x="12700" y="4174490"/>
                  </a:cubicBezTo>
                  <a:cubicBezTo>
                    <a:pt x="5080" y="4166870"/>
                    <a:pt x="1270" y="4154170"/>
                    <a:pt x="0" y="4144010"/>
                  </a:cubicBezTo>
                  <a:cubicBezTo>
                    <a:pt x="0" y="4133850"/>
                    <a:pt x="2540" y="4121150"/>
                    <a:pt x="8890" y="4112260"/>
                  </a:cubicBezTo>
                  <a:cubicBezTo>
                    <a:pt x="17780" y="4102100"/>
                    <a:pt x="29210" y="4095750"/>
                    <a:pt x="52070" y="4089400"/>
                  </a:cubicBezTo>
                  <a:cubicBezTo>
                    <a:pt x="121920" y="4071620"/>
                    <a:pt x="351790" y="4091940"/>
                    <a:pt x="506730" y="4088130"/>
                  </a:cubicBezTo>
                  <a:cubicBezTo>
                    <a:pt x="669290" y="4084320"/>
                    <a:pt x="824230" y="4081780"/>
                    <a:pt x="1005840" y="4065270"/>
                  </a:cubicBezTo>
                  <a:cubicBezTo>
                    <a:pt x="1229360" y="4046220"/>
                    <a:pt x="1526540" y="4008120"/>
                    <a:pt x="1747520" y="3971290"/>
                  </a:cubicBezTo>
                  <a:cubicBezTo>
                    <a:pt x="1927860" y="3942080"/>
                    <a:pt x="2096770" y="3903980"/>
                    <a:pt x="2236470" y="3870960"/>
                  </a:cubicBezTo>
                  <a:cubicBezTo>
                    <a:pt x="2341880" y="3845560"/>
                    <a:pt x="2418080" y="3825240"/>
                    <a:pt x="2514600" y="3794760"/>
                  </a:cubicBezTo>
                  <a:cubicBezTo>
                    <a:pt x="2621280" y="3763010"/>
                    <a:pt x="2727960" y="3726180"/>
                    <a:pt x="2849880" y="3681730"/>
                  </a:cubicBezTo>
                  <a:cubicBezTo>
                    <a:pt x="3001010" y="3625850"/>
                    <a:pt x="3188970" y="3556000"/>
                    <a:pt x="3348990" y="3481070"/>
                  </a:cubicBezTo>
                  <a:cubicBezTo>
                    <a:pt x="3506470" y="3408680"/>
                    <a:pt x="3683000" y="3307080"/>
                    <a:pt x="3804920" y="3238500"/>
                  </a:cubicBezTo>
                  <a:cubicBezTo>
                    <a:pt x="3888740" y="3190240"/>
                    <a:pt x="3962400" y="3152140"/>
                    <a:pt x="4014470" y="3114040"/>
                  </a:cubicBezTo>
                  <a:cubicBezTo>
                    <a:pt x="4051300" y="3088640"/>
                    <a:pt x="4060190" y="3081020"/>
                    <a:pt x="4100830" y="3041650"/>
                  </a:cubicBezTo>
                  <a:cubicBezTo>
                    <a:pt x="4220210" y="2924810"/>
                    <a:pt x="4568190" y="2538730"/>
                    <a:pt x="4765040" y="2293620"/>
                  </a:cubicBezTo>
                  <a:cubicBezTo>
                    <a:pt x="4941570" y="2076450"/>
                    <a:pt x="5099050" y="1824990"/>
                    <a:pt x="5236210" y="1653540"/>
                  </a:cubicBezTo>
                  <a:cubicBezTo>
                    <a:pt x="5332730" y="1532890"/>
                    <a:pt x="5391150" y="1469390"/>
                    <a:pt x="5497830" y="1356360"/>
                  </a:cubicBezTo>
                  <a:cubicBezTo>
                    <a:pt x="5651500" y="1191260"/>
                    <a:pt x="5920740" y="913130"/>
                    <a:pt x="6079490" y="770890"/>
                  </a:cubicBezTo>
                  <a:cubicBezTo>
                    <a:pt x="6181090" y="680720"/>
                    <a:pt x="6238240" y="629920"/>
                    <a:pt x="6342380" y="562610"/>
                  </a:cubicBezTo>
                  <a:cubicBezTo>
                    <a:pt x="6470650" y="478790"/>
                    <a:pt x="6642100" y="398780"/>
                    <a:pt x="6802120" y="322580"/>
                  </a:cubicBezTo>
                  <a:cubicBezTo>
                    <a:pt x="6972300" y="242570"/>
                    <a:pt x="7200900" y="140970"/>
                    <a:pt x="7335520" y="96520"/>
                  </a:cubicBezTo>
                  <a:cubicBezTo>
                    <a:pt x="7415530" y="71120"/>
                    <a:pt x="7451090" y="64770"/>
                    <a:pt x="7528561" y="52070"/>
                  </a:cubicBezTo>
                  <a:cubicBezTo>
                    <a:pt x="7647940" y="34290"/>
                    <a:pt x="7823200" y="22860"/>
                    <a:pt x="7980680" y="16510"/>
                  </a:cubicBezTo>
                  <a:cubicBezTo>
                    <a:pt x="8155940" y="8890"/>
                    <a:pt x="8459470" y="0"/>
                    <a:pt x="8533130" y="13970"/>
                  </a:cubicBezTo>
                  <a:cubicBezTo>
                    <a:pt x="8553450" y="16510"/>
                    <a:pt x="8561070" y="17780"/>
                    <a:pt x="8569960" y="26670"/>
                  </a:cubicBezTo>
                  <a:cubicBezTo>
                    <a:pt x="8580120" y="36830"/>
                    <a:pt x="8589010" y="59690"/>
                    <a:pt x="8587740" y="74930"/>
                  </a:cubicBezTo>
                  <a:cubicBezTo>
                    <a:pt x="8586470" y="87630"/>
                    <a:pt x="8578850" y="100330"/>
                    <a:pt x="8569960" y="109220"/>
                  </a:cubicBezTo>
                  <a:cubicBezTo>
                    <a:pt x="8561070" y="116840"/>
                    <a:pt x="8533130" y="121920"/>
                    <a:pt x="8533130" y="1219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0924203" y="7167858"/>
            <a:ext cx="7939088" cy="3982403"/>
            <a:chOff x="0" y="0"/>
            <a:chExt cx="10585450" cy="53098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6990" y="46990"/>
              <a:ext cx="10488930" cy="5217160"/>
            </a:xfrm>
            <a:custGeom>
              <a:avLst/>
              <a:gdLst/>
              <a:ahLst/>
              <a:cxnLst/>
              <a:rect r="r" b="b" t="t" l="l"/>
              <a:pathLst>
                <a:path h="5217160" w="10488930">
                  <a:moveTo>
                    <a:pt x="10466070" y="96520"/>
                  </a:moveTo>
                  <a:cubicBezTo>
                    <a:pt x="9693910" y="749300"/>
                    <a:pt x="9570720" y="904240"/>
                    <a:pt x="9455150" y="1068070"/>
                  </a:cubicBezTo>
                  <a:cubicBezTo>
                    <a:pt x="9342120" y="1228090"/>
                    <a:pt x="9293860" y="1358900"/>
                    <a:pt x="9161780" y="1569720"/>
                  </a:cubicBezTo>
                  <a:cubicBezTo>
                    <a:pt x="8923020" y="1949450"/>
                    <a:pt x="8352790" y="2840990"/>
                    <a:pt x="8105140" y="3136900"/>
                  </a:cubicBezTo>
                  <a:cubicBezTo>
                    <a:pt x="7994650" y="3268980"/>
                    <a:pt x="7915910" y="3329940"/>
                    <a:pt x="7835900" y="3399790"/>
                  </a:cubicBezTo>
                  <a:cubicBezTo>
                    <a:pt x="7778750" y="3450590"/>
                    <a:pt x="7740650" y="3481070"/>
                    <a:pt x="7679690" y="3522980"/>
                  </a:cubicBezTo>
                  <a:cubicBezTo>
                    <a:pt x="7602220" y="3576320"/>
                    <a:pt x="7508240" y="3638550"/>
                    <a:pt x="7406640" y="3686810"/>
                  </a:cubicBezTo>
                  <a:cubicBezTo>
                    <a:pt x="7291070" y="3742690"/>
                    <a:pt x="7161530" y="3787140"/>
                    <a:pt x="7014210" y="3826510"/>
                  </a:cubicBezTo>
                  <a:cubicBezTo>
                    <a:pt x="6835140" y="3874770"/>
                    <a:pt x="6610350" y="3921760"/>
                    <a:pt x="6407150" y="3943350"/>
                  </a:cubicBezTo>
                  <a:cubicBezTo>
                    <a:pt x="6205220" y="3964940"/>
                    <a:pt x="6073140" y="3954780"/>
                    <a:pt x="5798820" y="3957320"/>
                  </a:cubicBezTo>
                  <a:cubicBezTo>
                    <a:pt x="5229860" y="3964940"/>
                    <a:pt x="3643630" y="3937000"/>
                    <a:pt x="3168650" y="3958590"/>
                  </a:cubicBezTo>
                  <a:cubicBezTo>
                    <a:pt x="2990850" y="3966210"/>
                    <a:pt x="2921000" y="3977640"/>
                    <a:pt x="2802890" y="3991610"/>
                  </a:cubicBezTo>
                  <a:cubicBezTo>
                    <a:pt x="2688590" y="4005580"/>
                    <a:pt x="2583180" y="4022090"/>
                    <a:pt x="2467610" y="4042410"/>
                  </a:cubicBezTo>
                  <a:cubicBezTo>
                    <a:pt x="2345690" y="4065270"/>
                    <a:pt x="2213610" y="4091940"/>
                    <a:pt x="2090420" y="4123690"/>
                  </a:cubicBezTo>
                  <a:cubicBezTo>
                    <a:pt x="1969770" y="4155440"/>
                    <a:pt x="1850390" y="4193540"/>
                    <a:pt x="1736090" y="4230370"/>
                  </a:cubicBezTo>
                  <a:cubicBezTo>
                    <a:pt x="1629410" y="4265930"/>
                    <a:pt x="1539240" y="4295140"/>
                    <a:pt x="1424940" y="4340860"/>
                  </a:cubicBezTo>
                  <a:cubicBezTo>
                    <a:pt x="1282700" y="4398010"/>
                    <a:pt x="1099820" y="4479290"/>
                    <a:pt x="948690" y="4555490"/>
                  </a:cubicBezTo>
                  <a:cubicBezTo>
                    <a:pt x="802640" y="4629150"/>
                    <a:pt x="643890" y="4719320"/>
                    <a:pt x="529590" y="4790440"/>
                  </a:cubicBezTo>
                  <a:cubicBezTo>
                    <a:pt x="448310" y="4842510"/>
                    <a:pt x="372110" y="4898390"/>
                    <a:pt x="323850" y="4935220"/>
                  </a:cubicBezTo>
                  <a:cubicBezTo>
                    <a:pt x="295910" y="4956810"/>
                    <a:pt x="285750" y="4963160"/>
                    <a:pt x="261620" y="4988560"/>
                  </a:cubicBezTo>
                  <a:cubicBezTo>
                    <a:pt x="217170" y="5034280"/>
                    <a:pt x="137160" y="5181600"/>
                    <a:pt x="91440" y="5205730"/>
                  </a:cubicBezTo>
                  <a:cubicBezTo>
                    <a:pt x="71120" y="5217160"/>
                    <a:pt x="52070" y="5214620"/>
                    <a:pt x="38100" y="5209540"/>
                  </a:cubicBezTo>
                  <a:cubicBezTo>
                    <a:pt x="25400" y="5205730"/>
                    <a:pt x="15240" y="5195570"/>
                    <a:pt x="10160" y="5185410"/>
                  </a:cubicBezTo>
                  <a:cubicBezTo>
                    <a:pt x="3810" y="5175250"/>
                    <a:pt x="1270" y="5160010"/>
                    <a:pt x="3810" y="5148580"/>
                  </a:cubicBezTo>
                  <a:cubicBezTo>
                    <a:pt x="5080" y="5137150"/>
                    <a:pt x="10160" y="5124450"/>
                    <a:pt x="20320" y="5115560"/>
                  </a:cubicBezTo>
                  <a:cubicBezTo>
                    <a:pt x="31750" y="5106670"/>
                    <a:pt x="55880" y="5096510"/>
                    <a:pt x="71120" y="5100320"/>
                  </a:cubicBezTo>
                  <a:cubicBezTo>
                    <a:pt x="87630" y="5102860"/>
                    <a:pt x="106680" y="5120640"/>
                    <a:pt x="114300" y="5134610"/>
                  </a:cubicBezTo>
                  <a:cubicBezTo>
                    <a:pt x="119380" y="5144770"/>
                    <a:pt x="120650" y="5158740"/>
                    <a:pt x="116840" y="5171440"/>
                  </a:cubicBezTo>
                  <a:cubicBezTo>
                    <a:pt x="111760" y="5185410"/>
                    <a:pt x="93980" y="5204460"/>
                    <a:pt x="80010" y="5210810"/>
                  </a:cubicBezTo>
                  <a:cubicBezTo>
                    <a:pt x="68580" y="5215890"/>
                    <a:pt x="54610" y="5215890"/>
                    <a:pt x="43180" y="5212080"/>
                  </a:cubicBezTo>
                  <a:cubicBezTo>
                    <a:pt x="31750" y="5208270"/>
                    <a:pt x="20320" y="5200650"/>
                    <a:pt x="13970" y="5190490"/>
                  </a:cubicBezTo>
                  <a:cubicBezTo>
                    <a:pt x="6350" y="5177790"/>
                    <a:pt x="0" y="5158740"/>
                    <a:pt x="6350" y="5137150"/>
                  </a:cubicBezTo>
                  <a:cubicBezTo>
                    <a:pt x="21590" y="5085080"/>
                    <a:pt x="147320" y="4959350"/>
                    <a:pt x="198120" y="4909820"/>
                  </a:cubicBezTo>
                  <a:cubicBezTo>
                    <a:pt x="224790" y="4883150"/>
                    <a:pt x="233680" y="4879340"/>
                    <a:pt x="267970" y="4855210"/>
                  </a:cubicBezTo>
                  <a:cubicBezTo>
                    <a:pt x="350520" y="4796790"/>
                    <a:pt x="533400" y="4669790"/>
                    <a:pt x="697230" y="4579620"/>
                  </a:cubicBezTo>
                  <a:cubicBezTo>
                    <a:pt x="897890" y="4467860"/>
                    <a:pt x="1159510" y="4343400"/>
                    <a:pt x="1393190" y="4251960"/>
                  </a:cubicBezTo>
                  <a:cubicBezTo>
                    <a:pt x="1617980" y="4161790"/>
                    <a:pt x="1875790" y="4083050"/>
                    <a:pt x="2071370" y="4030980"/>
                  </a:cubicBezTo>
                  <a:cubicBezTo>
                    <a:pt x="2217420" y="3991610"/>
                    <a:pt x="2332990" y="3971290"/>
                    <a:pt x="2457450" y="3948430"/>
                  </a:cubicBezTo>
                  <a:cubicBezTo>
                    <a:pt x="2573020" y="3926840"/>
                    <a:pt x="2677160" y="3911600"/>
                    <a:pt x="2791460" y="3897630"/>
                  </a:cubicBezTo>
                  <a:cubicBezTo>
                    <a:pt x="2913380" y="3882390"/>
                    <a:pt x="2985770" y="3870960"/>
                    <a:pt x="3168650" y="3863340"/>
                  </a:cubicBezTo>
                  <a:cubicBezTo>
                    <a:pt x="3648710" y="3841750"/>
                    <a:pt x="5232400" y="3868420"/>
                    <a:pt x="5797550" y="3862070"/>
                  </a:cubicBezTo>
                  <a:cubicBezTo>
                    <a:pt x="6066790" y="3859530"/>
                    <a:pt x="6196330" y="3869690"/>
                    <a:pt x="6394450" y="3848100"/>
                  </a:cubicBezTo>
                  <a:cubicBezTo>
                    <a:pt x="6592570" y="3827780"/>
                    <a:pt x="6812280" y="3780790"/>
                    <a:pt x="6986270" y="3735070"/>
                  </a:cubicBezTo>
                  <a:cubicBezTo>
                    <a:pt x="7125970" y="3696970"/>
                    <a:pt x="7249160" y="3656330"/>
                    <a:pt x="7359650" y="3604260"/>
                  </a:cubicBezTo>
                  <a:cubicBezTo>
                    <a:pt x="7457440" y="3558540"/>
                    <a:pt x="7546340" y="3498850"/>
                    <a:pt x="7620000" y="3448050"/>
                  </a:cubicBezTo>
                  <a:cubicBezTo>
                    <a:pt x="7679690" y="3407410"/>
                    <a:pt x="7716520" y="3376930"/>
                    <a:pt x="7772400" y="3328670"/>
                  </a:cubicBezTo>
                  <a:cubicBezTo>
                    <a:pt x="7847330" y="3262630"/>
                    <a:pt x="7920990" y="3208020"/>
                    <a:pt x="8026400" y="3082290"/>
                  </a:cubicBezTo>
                  <a:cubicBezTo>
                    <a:pt x="8268970" y="2792730"/>
                    <a:pt x="8836660" y="1906270"/>
                    <a:pt x="9077960" y="1524000"/>
                  </a:cubicBezTo>
                  <a:cubicBezTo>
                    <a:pt x="9215120" y="1306830"/>
                    <a:pt x="9267190" y="1169670"/>
                    <a:pt x="9382760" y="1004570"/>
                  </a:cubicBezTo>
                  <a:cubicBezTo>
                    <a:pt x="9500870" y="835660"/>
                    <a:pt x="9626600" y="680720"/>
                    <a:pt x="9782810" y="524510"/>
                  </a:cubicBezTo>
                  <a:cubicBezTo>
                    <a:pt x="9959340" y="347980"/>
                    <a:pt x="10311130" y="52070"/>
                    <a:pt x="10403840" y="10160"/>
                  </a:cubicBezTo>
                  <a:cubicBezTo>
                    <a:pt x="10427970" y="1270"/>
                    <a:pt x="10439400" y="0"/>
                    <a:pt x="10453370" y="3810"/>
                  </a:cubicBezTo>
                  <a:cubicBezTo>
                    <a:pt x="10464800" y="7620"/>
                    <a:pt x="10476230" y="17780"/>
                    <a:pt x="10481310" y="27940"/>
                  </a:cubicBezTo>
                  <a:cubicBezTo>
                    <a:pt x="10486390" y="38100"/>
                    <a:pt x="10488930" y="54610"/>
                    <a:pt x="10486390" y="64770"/>
                  </a:cubicBezTo>
                  <a:cubicBezTo>
                    <a:pt x="10483850" y="76200"/>
                    <a:pt x="10466070" y="96520"/>
                    <a:pt x="10466070" y="965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-982980" y="-109265"/>
            <a:ext cx="7988618" cy="2973705"/>
            <a:chOff x="0" y="0"/>
            <a:chExt cx="10651490" cy="39649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9530" y="45720"/>
              <a:ext cx="10553700" cy="3870960"/>
            </a:xfrm>
            <a:custGeom>
              <a:avLst/>
              <a:gdLst/>
              <a:ahLst/>
              <a:cxnLst/>
              <a:rect r="r" b="b" t="t" l="l"/>
              <a:pathLst>
                <a:path h="3870960" w="10553700">
                  <a:moveTo>
                    <a:pt x="10529570" y="96520"/>
                  </a:moveTo>
                  <a:cubicBezTo>
                    <a:pt x="10206990" y="278130"/>
                    <a:pt x="10157460" y="298450"/>
                    <a:pt x="10069830" y="326390"/>
                  </a:cubicBezTo>
                  <a:cubicBezTo>
                    <a:pt x="9926320" y="370840"/>
                    <a:pt x="9669780" y="430530"/>
                    <a:pt x="9488170" y="455930"/>
                  </a:cubicBezTo>
                  <a:cubicBezTo>
                    <a:pt x="9329420" y="477520"/>
                    <a:pt x="9237980" y="473710"/>
                    <a:pt x="9038590" y="478790"/>
                  </a:cubicBezTo>
                  <a:cubicBezTo>
                    <a:pt x="8647430" y="490220"/>
                    <a:pt x="7694930" y="468630"/>
                    <a:pt x="7292340" y="486410"/>
                  </a:cubicBezTo>
                  <a:cubicBezTo>
                    <a:pt x="7078980" y="495300"/>
                    <a:pt x="6964680" y="509270"/>
                    <a:pt x="6803390" y="527050"/>
                  </a:cubicBezTo>
                  <a:cubicBezTo>
                    <a:pt x="6647180" y="543560"/>
                    <a:pt x="6487160" y="558800"/>
                    <a:pt x="6338570" y="586740"/>
                  </a:cubicBezTo>
                  <a:cubicBezTo>
                    <a:pt x="6198870" y="613410"/>
                    <a:pt x="6057900" y="651510"/>
                    <a:pt x="5935980" y="687070"/>
                  </a:cubicBezTo>
                  <a:cubicBezTo>
                    <a:pt x="5830570" y="717550"/>
                    <a:pt x="5735320" y="745490"/>
                    <a:pt x="5646420" y="782320"/>
                  </a:cubicBezTo>
                  <a:cubicBezTo>
                    <a:pt x="5565140" y="815340"/>
                    <a:pt x="5514340" y="852170"/>
                    <a:pt x="5421630" y="895350"/>
                  </a:cubicBezTo>
                  <a:cubicBezTo>
                    <a:pt x="5274310" y="962660"/>
                    <a:pt x="5024120" y="1047750"/>
                    <a:pt x="4839970" y="1136650"/>
                  </a:cubicBezTo>
                  <a:cubicBezTo>
                    <a:pt x="4664710" y="1220470"/>
                    <a:pt x="4478020" y="1324610"/>
                    <a:pt x="4340860" y="1412240"/>
                  </a:cubicBezTo>
                  <a:cubicBezTo>
                    <a:pt x="4236720" y="1478280"/>
                    <a:pt x="4150360" y="1544320"/>
                    <a:pt x="4079240" y="1602740"/>
                  </a:cubicBezTo>
                  <a:cubicBezTo>
                    <a:pt x="4027170" y="1645920"/>
                    <a:pt x="4011930" y="1668780"/>
                    <a:pt x="3948430" y="1723390"/>
                  </a:cubicBezTo>
                  <a:cubicBezTo>
                    <a:pt x="3796030" y="1854200"/>
                    <a:pt x="3357880" y="2188210"/>
                    <a:pt x="3140710" y="2369820"/>
                  </a:cubicBezTo>
                  <a:cubicBezTo>
                    <a:pt x="2989580" y="2495550"/>
                    <a:pt x="2899410" y="2590800"/>
                    <a:pt x="2763520" y="2698750"/>
                  </a:cubicBezTo>
                  <a:cubicBezTo>
                    <a:pt x="2614930" y="2815590"/>
                    <a:pt x="2444750" y="2938780"/>
                    <a:pt x="2282190" y="3045460"/>
                  </a:cubicBezTo>
                  <a:cubicBezTo>
                    <a:pt x="2123440" y="3149600"/>
                    <a:pt x="1977390" y="3242310"/>
                    <a:pt x="1799590" y="3329940"/>
                  </a:cubicBezTo>
                  <a:cubicBezTo>
                    <a:pt x="1596390" y="3430270"/>
                    <a:pt x="1347470" y="3528060"/>
                    <a:pt x="1122680" y="3602990"/>
                  </a:cubicBezTo>
                  <a:cubicBezTo>
                    <a:pt x="909320" y="3674110"/>
                    <a:pt x="656590" y="3736340"/>
                    <a:pt x="482600" y="3775710"/>
                  </a:cubicBezTo>
                  <a:cubicBezTo>
                    <a:pt x="365760" y="3801110"/>
                    <a:pt x="266700" y="3810000"/>
                    <a:pt x="186690" y="3827780"/>
                  </a:cubicBezTo>
                  <a:cubicBezTo>
                    <a:pt x="132080" y="3840480"/>
                    <a:pt x="82550" y="3870960"/>
                    <a:pt x="50800" y="3867150"/>
                  </a:cubicBezTo>
                  <a:cubicBezTo>
                    <a:pt x="33020" y="3864610"/>
                    <a:pt x="16510" y="3854450"/>
                    <a:pt x="8890" y="3841750"/>
                  </a:cubicBezTo>
                  <a:cubicBezTo>
                    <a:pt x="1270" y="3829050"/>
                    <a:pt x="0" y="3806190"/>
                    <a:pt x="6350" y="3793490"/>
                  </a:cubicBezTo>
                  <a:cubicBezTo>
                    <a:pt x="12700" y="3779520"/>
                    <a:pt x="31750" y="3766820"/>
                    <a:pt x="45720" y="3763010"/>
                  </a:cubicBezTo>
                  <a:cubicBezTo>
                    <a:pt x="55880" y="3760470"/>
                    <a:pt x="69850" y="3763010"/>
                    <a:pt x="78740" y="3768090"/>
                  </a:cubicBezTo>
                  <a:cubicBezTo>
                    <a:pt x="87630" y="3773170"/>
                    <a:pt x="97790" y="3782060"/>
                    <a:pt x="101600" y="3793490"/>
                  </a:cubicBezTo>
                  <a:cubicBezTo>
                    <a:pt x="106680" y="3806190"/>
                    <a:pt x="105410" y="3830320"/>
                    <a:pt x="99060" y="3841750"/>
                  </a:cubicBezTo>
                  <a:cubicBezTo>
                    <a:pt x="93980" y="3851910"/>
                    <a:pt x="83820" y="3859530"/>
                    <a:pt x="73660" y="3863340"/>
                  </a:cubicBezTo>
                  <a:cubicBezTo>
                    <a:pt x="63500" y="3867150"/>
                    <a:pt x="50800" y="3868420"/>
                    <a:pt x="40640" y="3865880"/>
                  </a:cubicBezTo>
                  <a:cubicBezTo>
                    <a:pt x="29210" y="3863340"/>
                    <a:pt x="19050" y="3855720"/>
                    <a:pt x="12700" y="3846830"/>
                  </a:cubicBezTo>
                  <a:cubicBezTo>
                    <a:pt x="6350" y="3837940"/>
                    <a:pt x="1270" y="3826510"/>
                    <a:pt x="1270" y="3815080"/>
                  </a:cubicBezTo>
                  <a:cubicBezTo>
                    <a:pt x="2540" y="3801110"/>
                    <a:pt x="6350" y="3784600"/>
                    <a:pt x="24130" y="3771900"/>
                  </a:cubicBezTo>
                  <a:cubicBezTo>
                    <a:pt x="77470" y="3731260"/>
                    <a:pt x="298450" y="3721100"/>
                    <a:pt x="455930" y="3684270"/>
                  </a:cubicBezTo>
                  <a:cubicBezTo>
                    <a:pt x="646430" y="3638550"/>
                    <a:pt x="875030" y="3585210"/>
                    <a:pt x="1087120" y="3515360"/>
                  </a:cubicBezTo>
                  <a:cubicBezTo>
                    <a:pt x="1308100" y="3441700"/>
                    <a:pt x="1553210" y="3345180"/>
                    <a:pt x="1752600" y="3247390"/>
                  </a:cubicBezTo>
                  <a:cubicBezTo>
                    <a:pt x="1926590" y="3161030"/>
                    <a:pt x="2067560" y="3070860"/>
                    <a:pt x="2223770" y="2970530"/>
                  </a:cubicBezTo>
                  <a:cubicBezTo>
                    <a:pt x="2385060" y="2865120"/>
                    <a:pt x="2505710" y="2777490"/>
                    <a:pt x="2701290" y="2626360"/>
                  </a:cubicBezTo>
                  <a:cubicBezTo>
                    <a:pt x="3035300" y="2366010"/>
                    <a:pt x="3741420" y="1736090"/>
                    <a:pt x="4020820" y="1521460"/>
                  </a:cubicBezTo>
                  <a:cubicBezTo>
                    <a:pt x="4144010" y="1426210"/>
                    <a:pt x="4188460" y="1394460"/>
                    <a:pt x="4296410" y="1327150"/>
                  </a:cubicBezTo>
                  <a:cubicBezTo>
                    <a:pt x="4437380" y="1239520"/>
                    <a:pt x="4626610" y="1132840"/>
                    <a:pt x="4803140" y="1047750"/>
                  </a:cubicBezTo>
                  <a:cubicBezTo>
                    <a:pt x="4986020" y="960120"/>
                    <a:pt x="5224780" y="876300"/>
                    <a:pt x="5374640" y="808990"/>
                  </a:cubicBezTo>
                  <a:cubicBezTo>
                    <a:pt x="5473700" y="764540"/>
                    <a:pt x="5530850" y="725170"/>
                    <a:pt x="5617210" y="689610"/>
                  </a:cubicBezTo>
                  <a:cubicBezTo>
                    <a:pt x="5711190" y="651510"/>
                    <a:pt x="5808980" y="621030"/>
                    <a:pt x="5916930" y="590550"/>
                  </a:cubicBezTo>
                  <a:cubicBezTo>
                    <a:pt x="6041390" y="554990"/>
                    <a:pt x="6196330" y="516890"/>
                    <a:pt x="6320790" y="492760"/>
                  </a:cubicBezTo>
                  <a:cubicBezTo>
                    <a:pt x="6428740" y="471170"/>
                    <a:pt x="6502400" y="462280"/>
                    <a:pt x="6623050" y="448310"/>
                  </a:cubicBezTo>
                  <a:cubicBezTo>
                    <a:pt x="6802120" y="426720"/>
                    <a:pt x="7016750" y="400050"/>
                    <a:pt x="7292340" y="386080"/>
                  </a:cubicBezTo>
                  <a:cubicBezTo>
                    <a:pt x="7736840" y="365760"/>
                    <a:pt x="8648700" y="393700"/>
                    <a:pt x="9036050" y="383540"/>
                  </a:cubicBezTo>
                  <a:cubicBezTo>
                    <a:pt x="9229090" y="378460"/>
                    <a:pt x="9316720" y="381000"/>
                    <a:pt x="9470390" y="360680"/>
                  </a:cubicBezTo>
                  <a:cubicBezTo>
                    <a:pt x="9646920" y="336550"/>
                    <a:pt x="9894570" y="278130"/>
                    <a:pt x="10033000" y="234950"/>
                  </a:cubicBezTo>
                  <a:cubicBezTo>
                    <a:pt x="10118090" y="208280"/>
                    <a:pt x="10163810" y="187960"/>
                    <a:pt x="10232390" y="154940"/>
                  </a:cubicBezTo>
                  <a:cubicBezTo>
                    <a:pt x="10312400" y="114300"/>
                    <a:pt x="10435590" y="17780"/>
                    <a:pt x="10482580" y="5080"/>
                  </a:cubicBezTo>
                  <a:cubicBezTo>
                    <a:pt x="10499090" y="0"/>
                    <a:pt x="10509250" y="1270"/>
                    <a:pt x="10519410" y="5080"/>
                  </a:cubicBezTo>
                  <a:cubicBezTo>
                    <a:pt x="10529570" y="8890"/>
                    <a:pt x="10541000" y="20320"/>
                    <a:pt x="10546080" y="30480"/>
                  </a:cubicBezTo>
                  <a:cubicBezTo>
                    <a:pt x="10552430" y="40640"/>
                    <a:pt x="10553700" y="55880"/>
                    <a:pt x="10549890" y="66040"/>
                  </a:cubicBezTo>
                  <a:cubicBezTo>
                    <a:pt x="10547350" y="77470"/>
                    <a:pt x="10529570" y="96520"/>
                    <a:pt x="10529570" y="965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-1468192" y="-379063"/>
            <a:ext cx="7057072" cy="1985962"/>
            <a:chOff x="0" y="0"/>
            <a:chExt cx="9409430" cy="264795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260" y="45720"/>
              <a:ext cx="9314180" cy="2557780"/>
            </a:xfrm>
            <a:custGeom>
              <a:avLst/>
              <a:gdLst/>
              <a:ahLst/>
              <a:cxnLst/>
              <a:rect r="r" b="b" t="t" l="l"/>
              <a:pathLst>
                <a:path h="2557780" w="9314180">
                  <a:moveTo>
                    <a:pt x="9286240" y="107950"/>
                  </a:moveTo>
                  <a:cubicBezTo>
                    <a:pt x="8938260" y="326390"/>
                    <a:pt x="8869680" y="353060"/>
                    <a:pt x="8798560" y="398780"/>
                  </a:cubicBezTo>
                  <a:cubicBezTo>
                    <a:pt x="8721090" y="448310"/>
                    <a:pt x="8623300" y="518160"/>
                    <a:pt x="8569960" y="571500"/>
                  </a:cubicBezTo>
                  <a:cubicBezTo>
                    <a:pt x="8535670" y="605790"/>
                    <a:pt x="8528050" y="635000"/>
                    <a:pt x="8495030" y="670560"/>
                  </a:cubicBezTo>
                  <a:cubicBezTo>
                    <a:pt x="8449310" y="718820"/>
                    <a:pt x="8378190" y="765810"/>
                    <a:pt x="8309610" y="829310"/>
                  </a:cubicBezTo>
                  <a:cubicBezTo>
                    <a:pt x="8215630" y="914400"/>
                    <a:pt x="8114030" y="1035050"/>
                    <a:pt x="7989570" y="1143000"/>
                  </a:cubicBezTo>
                  <a:cubicBezTo>
                    <a:pt x="7833360" y="1277620"/>
                    <a:pt x="7617460" y="1432560"/>
                    <a:pt x="7437120" y="1560830"/>
                  </a:cubicBezTo>
                  <a:cubicBezTo>
                    <a:pt x="7272020" y="1678940"/>
                    <a:pt x="7113270" y="1797050"/>
                    <a:pt x="6951980" y="1887220"/>
                  </a:cubicBezTo>
                  <a:cubicBezTo>
                    <a:pt x="6808470" y="1967230"/>
                    <a:pt x="6673850" y="2019300"/>
                    <a:pt x="6522720" y="2082800"/>
                  </a:cubicBezTo>
                  <a:cubicBezTo>
                    <a:pt x="6356350" y="2151380"/>
                    <a:pt x="6156960" y="2225040"/>
                    <a:pt x="5991860" y="2280920"/>
                  </a:cubicBezTo>
                  <a:cubicBezTo>
                    <a:pt x="5849620" y="2329180"/>
                    <a:pt x="5734050" y="2369820"/>
                    <a:pt x="5594350" y="2404110"/>
                  </a:cubicBezTo>
                  <a:cubicBezTo>
                    <a:pt x="5443220" y="2442210"/>
                    <a:pt x="5299710" y="2475230"/>
                    <a:pt x="5116830" y="2498090"/>
                  </a:cubicBezTo>
                  <a:cubicBezTo>
                    <a:pt x="4874260" y="2528570"/>
                    <a:pt x="4568190" y="2536190"/>
                    <a:pt x="4265930" y="2545080"/>
                  </a:cubicBezTo>
                  <a:cubicBezTo>
                    <a:pt x="3920490" y="2556510"/>
                    <a:pt x="3382010" y="2557780"/>
                    <a:pt x="3155950" y="2551430"/>
                  </a:cubicBezTo>
                  <a:cubicBezTo>
                    <a:pt x="3055620" y="2547620"/>
                    <a:pt x="3014980" y="2545080"/>
                    <a:pt x="2940050" y="2537460"/>
                  </a:cubicBezTo>
                  <a:cubicBezTo>
                    <a:pt x="2857500" y="2528570"/>
                    <a:pt x="2781300" y="2519680"/>
                    <a:pt x="2680970" y="2503170"/>
                  </a:cubicBezTo>
                  <a:cubicBezTo>
                    <a:pt x="2541270" y="2480310"/>
                    <a:pt x="2369820" y="2446020"/>
                    <a:pt x="2178050" y="2402840"/>
                  </a:cubicBezTo>
                  <a:cubicBezTo>
                    <a:pt x="1917700" y="2344420"/>
                    <a:pt x="1530350" y="2231390"/>
                    <a:pt x="1263650" y="2172970"/>
                  </a:cubicBezTo>
                  <a:cubicBezTo>
                    <a:pt x="1060450" y="2127250"/>
                    <a:pt x="858520" y="2101850"/>
                    <a:pt x="720090" y="2070100"/>
                  </a:cubicBezTo>
                  <a:cubicBezTo>
                    <a:pt x="632460" y="2051050"/>
                    <a:pt x="591820" y="2030730"/>
                    <a:pt x="508000" y="2014220"/>
                  </a:cubicBezTo>
                  <a:cubicBezTo>
                    <a:pt x="384810" y="1991360"/>
                    <a:pt x="111760" y="1974850"/>
                    <a:pt x="49530" y="1957070"/>
                  </a:cubicBezTo>
                  <a:cubicBezTo>
                    <a:pt x="33020" y="1951990"/>
                    <a:pt x="26670" y="1950720"/>
                    <a:pt x="19050" y="1943100"/>
                  </a:cubicBezTo>
                  <a:cubicBezTo>
                    <a:pt x="10160" y="1932940"/>
                    <a:pt x="0" y="1910080"/>
                    <a:pt x="2540" y="1896110"/>
                  </a:cubicBezTo>
                  <a:cubicBezTo>
                    <a:pt x="5080" y="1882140"/>
                    <a:pt x="20320" y="1863090"/>
                    <a:pt x="31750" y="1856740"/>
                  </a:cubicBezTo>
                  <a:cubicBezTo>
                    <a:pt x="41910" y="1851660"/>
                    <a:pt x="54610" y="1850390"/>
                    <a:pt x="66040" y="1852930"/>
                  </a:cubicBezTo>
                  <a:cubicBezTo>
                    <a:pt x="76200" y="1855470"/>
                    <a:pt x="87630" y="1860550"/>
                    <a:pt x="93980" y="1869440"/>
                  </a:cubicBezTo>
                  <a:cubicBezTo>
                    <a:pt x="102870" y="1880870"/>
                    <a:pt x="107950" y="1905000"/>
                    <a:pt x="105410" y="1917700"/>
                  </a:cubicBezTo>
                  <a:cubicBezTo>
                    <a:pt x="104140" y="1929130"/>
                    <a:pt x="96520" y="1939290"/>
                    <a:pt x="87630" y="1945640"/>
                  </a:cubicBezTo>
                  <a:cubicBezTo>
                    <a:pt x="74930" y="1953260"/>
                    <a:pt x="52070" y="1958340"/>
                    <a:pt x="38100" y="1954530"/>
                  </a:cubicBezTo>
                  <a:cubicBezTo>
                    <a:pt x="24130" y="1949450"/>
                    <a:pt x="8890" y="1931670"/>
                    <a:pt x="3810" y="1918970"/>
                  </a:cubicBezTo>
                  <a:cubicBezTo>
                    <a:pt x="0" y="1908810"/>
                    <a:pt x="1270" y="1894840"/>
                    <a:pt x="5080" y="1884680"/>
                  </a:cubicBezTo>
                  <a:cubicBezTo>
                    <a:pt x="8890" y="1875790"/>
                    <a:pt x="17780" y="1864360"/>
                    <a:pt x="26670" y="1859280"/>
                  </a:cubicBezTo>
                  <a:cubicBezTo>
                    <a:pt x="36830" y="1854200"/>
                    <a:pt x="44450" y="1851660"/>
                    <a:pt x="59690" y="1851660"/>
                  </a:cubicBezTo>
                  <a:cubicBezTo>
                    <a:pt x="95250" y="1851660"/>
                    <a:pt x="165100" y="1877060"/>
                    <a:pt x="229870" y="1888490"/>
                  </a:cubicBezTo>
                  <a:cubicBezTo>
                    <a:pt x="316230" y="1902460"/>
                    <a:pt x="441960" y="1905000"/>
                    <a:pt x="532130" y="1922780"/>
                  </a:cubicBezTo>
                  <a:cubicBezTo>
                    <a:pt x="607060" y="1936750"/>
                    <a:pt x="650240" y="1957070"/>
                    <a:pt x="734060" y="1976120"/>
                  </a:cubicBezTo>
                  <a:cubicBezTo>
                    <a:pt x="873760" y="2007870"/>
                    <a:pt x="1085850" y="2035810"/>
                    <a:pt x="1292860" y="2081530"/>
                  </a:cubicBezTo>
                  <a:cubicBezTo>
                    <a:pt x="1558290" y="2139950"/>
                    <a:pt x="1936750" y="2250440"/>
                    <a:pt x="2193290" y="2308860"/>
                  </a:cubicBezTo>
                  <a:cubicBezTo>
                    <a:pt x="2383790" y="2352040"/>
                    <a:pt x="2555240" y="2386330"/>
                    <a:pt x="2693670" y="2409190"/>
                  </a:cubicBezTo>
                  <a:cubicBezTo>
                    <a:pt x="2791460" y="2424430"/>
                    <a:pt x="2866390" y="2433320"/>
                    <a:pt x="2946400" y="2442210"/>
                  </a:cubicBezTo>
                  <a:cubicBezTo>
                    <a:pt x="3018790" y="2448560"/>
                    <a:pt x="3058160" y="2452370"/>
                    <a:pt x="3155950" y="2454910"/>
                  </a:cubicBezTo>
                  <a:cubicBezTo>
                    <a:pt x="3379470" y="2462530"/>
                    <a:pt x="3919220" y="2461260"/>
                    <a:pt x="4262120" y="2449830"/>
                  </a:cubicBezTo>
                  <a:cubicBezTo>
                    <a:pt x="4560570" y="2440940"/>
                    <a:pt x="4860290" y="2433320"/>
                    <a:pt x="5097780" y="2404110"/>
                  </a:cubicBezTo>
                  <a:cubicBezTo>
                    <a:pt x="5276850" y="2382520"/>
                    <a:pt x="5417820" y="2350770"/>
                    <a:pt x="5566410" y="2313940"/>
                  </a:cubicBezTo>
                  <a:cubicBezTo>
                    <a:pt x="5704840" y="2278380"/>
                    <a:pt x="5820410" y="2239010"/>
                    <a:pt x="5960110" y="2190750"/>
                  </a:cubicBezTo>
                  <a:cubicBezTo>
                    <a:pt x="6122670" y="2134870"/>
                    <a:pt x="6318250" y="2063750"/>
                    <a:pt x="6482080" y="1995170"/>
                  </a:cubicBezTo>
                  <a:cubicBezTo>
                    <a:pt x="6630670" y="1934210"/>
                    <a:pt x="6760210" y="1884680"/>
                    <a:pt x="6901180" y="1805940"/>
                  </a:cubicBezTo>
                  <a:cubicBezTo>
                    <a:pt x="7058660" y="1717040"/>
                    <a:pt x="7228840" y="1590040"/>
                    <a:pt x="7378700" y="1483360"/>
                  </a:cubicBezTo>
                  <a:cubicBezTo>
                    <a:pt x="7514590" y="1385570"/>
                    <a:pt x="7645400" y="1286510"/>
                    <a:pt x="7760970" y="1193800"/>
                  </a:cubicBezTo>
                  <a:cubicBezTo>
                    <a:pt x="7860030" y="1113790"/>
                    <a:pt x="7948930" y="1037590"/>
                    <a:pt x="8032750" y="960120"/>
                  </a:cubicBezTo>
                  <a:cubicBezTo>
                    <a:pt x="8107680" y="889000"/>
                    <a:pt x="8174990" y="810260"/>
                    <a:pt x="8241030" y="746760"/>
                  </a:cubicBezTo>
                  <a:cubicBezTo>
                    <a:pt x="8298180" y="693420"/>
                    <a:pt x="8359140" y="650240"/>
                    <a:pt x="8406130" y="603250"/>
                  </a:cubicBezTo>
                  <a:cubicBezTo>
                    <a:pt x="8446770" y="562610"/>
                    <a:pt x="8465820" y="524510"/>
                    <a:pt x="8510270" y="483870"/>
                  </a:cubicBezTo>
                  <a:cubicBezTo>
                    <a:pt x="8569960" y="427990"/>
                    <a:pt x="8667750" y="360680"/>
                    <a:pt x="8746490" y="309880"/>
                  </a:cubicBezTo>
                  <a:cubicBezTo>
                    <a:pt x="8816340" y="265430"/>
                    <a:pt x="8881110" y="240030"/>
                    <a:pt x="8954770" y="194310"/>
                  </a:cubicBezTo>
                  <a:cubicBezTo>
                    <a:pt x="9042400" y="140970"/>
                    <a:pt x="9183370" y="20320"/>
                    <a:pt x="9236710" y="5080"/>
                  </a:cubicBezTo>
                  <a:cubicBezTo>
                    <a:pt x="9255760" y="0"/>
                    <a:pt x="9265920" y="1270"/>
                    <a:pt x="9277350" y="6350"/>
                  </a:cubicBezTo>
                  <a:cubicBezTo>
                    <a:pt x="9288780" y="11430"/>
                    <a:pt x="9301480" y="22860"/>
                    <a:pt x="9306560" y="34290"/>
                  </a:cubicBezTo>
                  <a:cubicBezTo>
                    <a:pt x="9312910" y="45720"/>
                    <a:pt x="9314180" y="63500"/>
                    <a:pt x="9310370" y="74930"/>
                  </a:cubicBezTo>
                  <a:cubicBezTo>
                    <a:pt x="9306560" y="87630"/>
                    <a:pt x="9286240" y="107950"/>
                    <a:pt x="9286240" y="1079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-1109160">
            <a:off x="16108377" y="-1403219"/>
            <a:ext cx="3928412" cy="4420154"/>
          </a:xfrm>
          <a:custGeom>
            <a:avLst/>
            <a:gdLst/>
            <a:ahLst/>
            <a:cxnLst/>
            <a:rect r="r" b="b" t="t" l="l"/>
            <a:pathLst>
              <a:path h="4420154" w="3928412">
                <a:moveTo>
                  <a:pt x="0" y="0"/>
                </a:moveTo>
                <a:lnTo>
                  <a:pt x="3928412" y="0"/>
                </a:lnTo>
                <a:lnTo>
                  <a:pt x="3928412" y="4420154"/>
                </a:lnTo>
                <a:lnTo>
                  <a:pt x="0" y="44201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457993">
            <a:off x="16701371" y="194977"/>
            <a:ext cx="3173258" cy="2717102"/>
          </a:xfrm>
          <a:custGeom>
            <a:avLst/>
            <a:gdLst/>
            <a:ahLst/>
            <a:cxnLst/>
            <a:rect r="r" b="b" t="t" l="l"/>
            <a:pathLst>
              <a:path h="2717102" w="3173258">
                <a:moveTo>
                  <a:pt x="0" y="0"/>
                </a:moveTo>
                <a:lnTo>
                  <a:pt x="3173258" y="0"/>
                </a:lnTo>
                <a:lnTo>
                  <a:pt x="3173258" y="2717101"/>
                </a:lnTo>
                <a:lnTo>
                  <a:pt x="0" y="27171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1821570">
            <a:off x="15294915" y="150961"/>
            <a:ext cx="764688" cy="2087886"/>
          </a:xfrm>
          <a:custGeom>
            <a:avLst/>
            <a:gdLst/>
            <a:ahLst/>
            <a:cxnLst/>
            <a:rect r="r" b="b" t="t" l="l"/>
            <a:pathLst>
              <a:path h="2087886" w="764688">
                <a:moveTo>
                  <a:pt x="0" y="0"/>
                </a:moveTo>
                <a:lnTo>
                  <a:pt x="764688" y="0"/>
                </a:lnTo>
                <a:lnTo>
                  <a:pt x="764688" y="2087886"/>
                </a:lnTo>
                <a:lnTo>
                  <a:pt x="0" y="20878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59579" y="7471410"/>
            <a:ext cx="6037679" cy="1380173"/>
            <a:chOff x="0" y="0"/>
            <a:chExt cx="7880350" cy="180139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45720" y="110009"/>
              <a:ext cx="7783830" cy="1604296"/>
            </a:xfrm>
            <a:custGeom>
              <a:avLst/>
              <a:gdLst/>
              <a:ahLst/>
              <a:cxnLst/>
              <a:rect r="r" b="b" t="t" l="l"/>
              <a:pathLst>
                <a:path h="1604296" w="7783830">
                  <a:moveTo>
                    <a:pt x="161290" y="220018"/>
                  </a:moveTo>
                  <a:cubicBezTo>
                    <a:pt x="5295900" y="233769"/>
                    <a:pt x="7308850" y="0"/>
                    <a:pt x="7584440" y="73339"/>
                  </a:cubicBezTo>
                  <a:cubicBezTo>
                    <a:pt x="7621270" y="87090"/>
                    <a:pt x="7627620" y="87090"/>
                    <a:pt x="7647940" y="114592"/>
                  </a:cubicBezTo>
                  <a:cubicBezTo>
                    <a:pt x="7666990" y="137511"/>
                    <a:pt x="7687310" y="174181"/>
                    <a:pt x="7703820" y="220018"/>
                  </a:cubicBezTo>
                  <a:cubicBezTo>
                    <a:pt x="7721600" y="265855"/>
                    <a:pt x="7736840" y="325443"/>
                    <a:pt x="7748270" y="389615"/>
                  </a:cubicBezTo>
                  <a:cubicBezTo>
                    <a:pt x="7759700" y="453787"/>
                    <a:pt x="7769860" y="527126"/>
                    <a:pt x="7774940" y="600465"/>
                  </a:cubicBezTo>
                  <a:cubicBezTo>
                    <a:pt x="7781290" y="673804"/>
                    <a:pt x="7783830" y="756311"/>
                    <a:pt x="7782560" y="829650"/>
                  </a:cubicBezTo>
                  <a:cubicBezTo>
                    <a:pt x="7781290" y="907573"/>
                    <a:pt x="7776210" y="985496"/>
                    <a:pt x="7768590" y="1058835"/>
                  </a:cubicBezTo>
                  <a:cubicBezTo>
                    <a:pt x="7760970" y="1127591"/>
                    <a:pt x="7749540" y="1196346"/>
                    <a:pt x="7735570" y="1255935"/>
                  </a:cubicBezTo>
                  <a:cubicBezTo>
                    <a:pt x="7721600" y="1315523"/>
                    <a:pt x="7705090" y="1365944"/>
                    <a:pt x="7686040" y="1407197"/>
                  </a:cubicBezTo>
                  <a:cubicBezTo>
                    <a:pt x="7668260" y="1443867"/>
                    <a:pt x="7647940" y="1475952"/>
                    <a:pt x="7626350" y="1489704"/>
                  </a:cubicBezTo>
                  <a:cubicBezTo>
                    <a:pt x="7606030" y="1508038"/>
                    <a:pt x="7583170" y="1512622"/>
                    <a:pt x="7562850" y="1503455"/>
                  </a:cubicBezTo>
                  <a:cubicBezTo>
                    <a:pt x="7541260" y="1494287"/>
                    <a:pt x="7519670" y="1475952"/>
                    <a:pt x="7500620" y="1443867"/>
                  </a:cubicBezTo>
                  <a:cubicBezTo>
                    <a:pt x="7481570" y="1411781"/>
                    <a:pt x="7462520" y="1365944"/>
                    <a:pt x="7447280" y="1310939"/>
                  </a:cubicBezTo>
                  <a:cubicBezTo>
                    <a:pt x="7432040" y="1260518"/>
                    <a:pt x="7418070" y="1196346"/>
                    <a:pt x="7409180" y="1127591"/>
                  </a:cubicBezTo>
                  <a:cubicBezTo>
                    <a:pt x="7399020" y="1058835"/>
                    <a:pt x="7391400" y="980912"/>
                    <a:pt x="7388860" y="907573"/>
                  </a:cubicBezTo>
                  <a:cubicBezTo>
                    <a:pt x="7385050" y="834234"/>
                    <a:pt x="7385050" y="751727"/>
                    <a:pt x="7388860" y="673804"/>
                  </a:cubicBezTo>
                  <a:cubicBezTo>
                    <a:pt x="7391400" y="600465"/>
                    <a:pt x="7399020" y="522542"/>
                    <a:pt x="7409180" y="458370"/>
                  </a:cubicBezTo>
                  <a:cubicBezTo>
                    <a:pt x="7418070" y="389615"/>
                    <a:pt x="7432040" y="325443"/>
                    <a:pt x="7447280" y="270438"/>
                  </a:cubicBezTo>
                  <a:cubicBezTo>
                    <a:pt x="7462520" y="220018"/>
                    <a:pt x="7481570" y="174181"/>
                    <a:pt x="7500620" y="142095"/>
                  </a:cubicBezTo>
                  <a:cubicBezTo>
                    <a:pt x="7519670" y="110009"/>
                    <a:pt x="7541260" y="87090"/>
                    <a:pt x="7562850" y="77923"/>
                  </a:cubicBezTo>
                  <a:cubicBezTo>
                    <a:pt x="7583170" y="73339"/>
                    <a:pt x="7606030" y="77923"/>
                    <a:pt x="7626350" y="91674"/>
                  </a:cubicBezTo>
                  <a:cubicBezTo>
                    <a:pt x="7647940" y="110009"/>
                    <a:pt x="7668260" y="137511"/>
                    <a:pt x="7686040" y="178764"/>
                  </a:cubicBezTo>
                  <a:cubicBezTo>
                    <a:pt x="7705090" y="215434"/>
                    <a:pt x="7721600" y="270438"/>
                    <a:pt x="7735570" y="330027"/>
                  </a:cubicBezTo>
                  <a:cubicBezTo>
                    <a:pt x="7749540" y="385031"/>
                    <a:pt x="7760970" y="453787"/>
                    <a:pt x="7768590" y="527126"/>
                  </a:cubicBezTo>
                  <a:cubicBezTo>
                    <a:pt x="7776210" y="595881"/>
                    <a:pt x="7781290" y="678388"/>
                    <a:pt x="7782560" y="751727"/>
                  </a:cubicBezTo>
                  <a:cubicBezTo>
                    <a:pt x="7783830" y="829650"/>
                    <a:pt x="7781290" y="912157"/>
                    <a:pt x="7774940" y="985496"/>
                  </a:cubicBezTo>
                  <a:cubicBezTo>
                    <a:pt x="7769860" y="1058835"/>
                    <a:pt x="7759700" y="1132175"/>
                    <a:pt x="7748270" y="1191763"/>
                  </a:cubicBezTo>
                  <a:cubicBezTo>
                    <a:pt x="7736840" y="1255935"/>
                    <a:pt x="7720330" y="1315523"/>
                    <a:pt x="7703820" y="1361360"/>
                  </a:cubicBezTo>
                  <a:cubicBezTo>
                    <a:pt x="7687310" y="1407197"/>
                    <a:pt x="7666990" y="1448450"/>
                    <a:pt x="7647940" y="1471369"/>
                  </a:cubicBezTo>
                  <a:cubicBezTo>
                    <a:pt x="7627620" y="1494287"/>
                    <a:pt x="7621270" y="1498871"/>
                    <a:pt x="7584440" y="1508038"/>
                  </a:cubicBezTo>
                  <a:cubicBezTo>
                    <a:pt x="7308850" y="1581378"/>
                    <a:pt x="5295900" y="1352192"/>
                    <a:pt x="4099560" y="1324690"/>
                  </a:cubicBezTo>
                  <a:cubicBezTo>
                    <a:pt x="2827020" y="1297188"/>
                    <a:pt x="528320" y="1604296"/>
                    <a:pt x="161290" y="1361360"/>
                  </a:cubicBezTo>
                  <a:cubicBezTo>
                    <a:pt x="100330" y="1324690"/>
                    <a:pt x="82550" y="1301772"/>
                    <a:pt x="57150" y="1219265"/>
                  </a:cubicBezTo>
                  <a:cubicBezTo>
                    <a:pt x="30480" y="1136758"/>
                    <a:pt x="8890" y="985496"/>
                    <a:pt x="5080" y="861736"/>
                  </a:cubicBezTo>
                  <a:cubicBezTo>
                    <a:pt x="0" y="733392"/>
                    <a:pt x="15240" y="568379"/>
                    <a:pt x="31750" y="467538"/>
                  </a:cubicBezTo>
                  <a:cubicBezTo>
                    <a:pt x="45720" y="385031"/>
                    <a:pt x="66040" y="325443"/>
                    <a:pt x="87630" y="284189"/>
                  </a:cubicBezTo>
                  <a:cubicBezTo>
                    <a:pt x="110490" y="242936"/>
                    <a:pt x="161290" y="220018"/>
                    <a:pt x="161290" y="220018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8516302" y="1643062"/>
            <a:ext cx="202883" cy="224790"/>
            <a:chOff x="0" y="0"/>
            <a:chExt cx="270510" cy="2997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46990" y="45720"/>
              <a:ext cx="177800" cy="209550"/>
            </a:xfrm>
            <a:custGeom>
              <a:avLst/>
              <a:gdLst/>
              <a:ahLst/>
              <a:cxnLst/>
              <a:rect r="r" b="b" t="t" l="l"/>
              <a:pathLst>
                <a:path h="209550" w="177800">
                  <a:moveTo>
                    <a:pt x="3810" y="161290"/>
                  </a:moveTo>
                  <a:cubicBezTo>
                    <a:pt x="148590" y="0"/>
                    <a:pt x="167640" y="7620"/>
                    <a:pt x="172720" y="15240"/>
                  </a:cubicBezTo>
                  <a:cubicBezTo>
                    <a:pt x="177800" y="22860"/>
                    <a:pt x="173990" y="43180"/>
                    <a:pt x="167640" y="48260"/>
                  </a:cubicBezTo>
                  <a:cubicBezTo>
                    <a:pt x="160020" y="54610"/>
                    <a:pt x="133350" y="53340"/>
                    <a:pt x="128270" y="45720"/>
                  </a:cubicBezTo>
                  <a:cubicBezTo>
                    <a:pt x="121920" y="39370"/>
                    <a:pt x="124460" y="12700"/>
                    <a:pt x="132080" y="6350"/>
                  </a:cubicBezTo>
                  <a:cubicBezTo>
                    <a:pt x="138430" y="1270"/>
                    <a:pt x="158750" y="1270"/>
                    <a:pt x="165100" y="6350"/>
                  </a:cubicBezTo>
                  <a:cubicBezTo>
                    <a:pt x="171450" y="12700"/>
                    <a:pt x="173990" y="30480"/>
                    <a:pt x="168910" y="45720"/>
                  </a:cubicBezTo>
                  <a:cubicBezTo>
                    <a:pt x="158750" y="82550"/>
                    <a:pt x="80010" y="187960"/>
                    <a:pt x="46990" y="203200"/>
                  </a:cubicBezTo>
                  <a:cubicBezTo>
                    <a:pt x="31750" y="209550"/>
                    <a:pt x="13970" y="208280"/>
                    <a:pt x="7620" y="200660"/>
                  </a:cubicBezTo>
                  <a:cubicBezTo>
                    <a:pt x="0" y="194310"/>
                    <a:pt x="3810" y="161290"/>
                    <a:pt x="3810" y="1612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8434388" y="1690688"/>
            <a:ext cx="124777" cy="144780"/>
            <a:chOff x="0" y="0"/>
            <a:chExt cx="166370" cy="19304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49530" y="48260"/>
              <a:ext cx="68580" cy="96520"/>
            </a:xfrm>
            <a:custGeom>
              <a:avLst/>
              <a:gdLst/>
              <a:ahLst/>
              <a:cxnLst/>
              <a:rect r="r" b="b" t="t" l="l"/>
              <a:pathLst>
                <a:path h="96520" w="68580">
                  <a:moveTo>
                    <a:pt x="1270" y="63500"/>
                  </a:moveTo>
                  <a:cubicBezTo>
                    <a:pt x="7620" y="13970"/>
                    <a:pt x="16510" y="3810"/>
                    <a:pt x="25400" y="2540"/>
                  </a:cubicBezTo>
                  <a:cubicBezTo>
                    <a:pt x="35560" y="0"/>
                    <a:pt x="54610" y="8890"/>
                    <a:pt x="60960" y="16510"/>
                  </a:cubicBezTo>
                  <a:cubicBezTo>
                    <a:pt x="66040" y="24130"/>
                    <a:pt x="66040" y="38100"/>
                    <a:pt x="62230" y="46990"/>
                  </a:cubicBezTo>
                  <a:cubicBezTo>
                    <a:pt x="58420" y="54610"/>
                    <a:pt x="46990" y="63500"/>
                    <a:pt x="38100" y="64770"/>
                  </a:cubicBezTo>
                  <a:cubicBezTo>
                    <a:pt x="30480" y="66040"/>
                    <a:pt x="16510" y="60960"/>
                    <a:pt x="10160" y="54610"/>
                  </a:cubicBezTo>
                  <a:cubicBezTo>
                    <a:pt x="3810" y="48260"/>
                    <a:pt x="0" y="34290"/>
                    <a:pt x="2540" y="26670"/>
                  </a:cubicBezTo>
                  <a:cubicBezTo>
                    <a:pt x="3810" y="17780"/>
                    <a:pt x="13970" y="6350"/>
                    <a:pt x="21590" y="3810"/>
                  </a:cubicBezTo>
                  <a:cubicBezTo>
                    <a:pt x="30480" y="0"/>
                    <a:pt x="44450" y="1270"/>
                    <a:pt x="50800" y="6350"/>
                  </a:cubicBezTo>
                  <a:cubicBezTo>
                    <a:pt x="58420" y="11430"/>
                    <a:pt x="63500" y="22860"/>
                    <a:pt x="64770" y="33020"/>
                  </a:cubicBezTo>
                  <a:cubicBezTo>
                    <a:pt x="68580" y="44450"/>
                    <a:pt x="68580" y="60960"/>
                    <a:pt x="64770" y="71120"/>
                  </a:cubicBezTo>
                  <a:cubicBezTo>
                    <a:pt x="60960" y="80010"/>
                    <a:pt x="53340" y="90170"/>
                    <a:pt x="44450" y="92710"/>
                  </a:cubicBezTo>
                  <a:cubicBezTo>
                    <a:pt x="36830" y="96520"/>
                    <a:pt x="22860" y="93980"/>
                    <a:pt x="15240" y="88900"/>
                  </a:cubicBezTo>
                  <a:cubicBezTo>
                    <a:pt x="8890" y="83820"/>
                    <a:pt x="1270" y="63500"/>
                    <a:pt x="1270" y="635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8540115" y="1818323"/>
            <a:ext cx="199072" cy="128588"/>
            <a:chOff x="0" y="0"/>
            <a:chExt cx="265430" cy="17145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49530" y="48260"/>
              <a:ext cx="167640" cy="73660"/>
            </a:xfrm>
            <a:custGeom>
              <a:avLst/>
              <a:gdLst/>
              <a:ahLst/>
              <a:cxnLst/>
              <a:rect r="r" b="b" t="t" l="l"/>
              <a:pathLst>
                <a:path h="73660" w="167640">
                  <a:moveTo>
                    <a:pt x="39370" y="2540"/>
                  </a:moveTo>
                  <a:cubicBezTo>
                    <a:pt x="154940" y="7620"/>
                    <a:pt x="163830" y="16510"/>
                    <a:pt x="165100" y="25400"/>
                  </a:cubicBezTo>
                  <a:cubicBezTo>
                    <a:pt x="167640" y="35560"/>
                    <a:pt x="160020" y="55880"/>
                    <a:pt x="151130" y="62230"/>
                  </a:cubicBezTo>
                  <a:cubicBezTo>
                    <a:pt x="144780" y="67310"/>
                    <a:pt x="129540" y="67310"/>
                    <a:pt x="120650" y="63500"/>
                  </a:cubicBezTo>
                  <a:cubicBezTo>
                    <a:pt x="113030" y="59690"/>
                    <a:pt x="102870" y="49530"/>
                    <a:pt x="101600" y="39370"/>
                  </a:cubicBezTo>
                  <a:cubicBezTo>
                    <a:pt x="101600" y="29210"/>
                    <a:pt x="111760" y="10160"/>
                    <a:pt x="120650" y="5080"/>
                  </a:cubicBezTo>
                  <a:cubicBezTo>
                    <a:pt x="125730" y="0"/>
                    <a:pt x="134620" y="0"/>
                    <a:pt x="140970" y="2540"/>
                  </a:cubicBezTo>
                  <a:cubicBezTo>
                    <a:pt x="148590" y="5080"/>
                    <a:pt x="161290" y="12700"/>
                    <a:pt x="163830" y="21590"/>
                  </a:cubicBezTo>
                  <a:cubicBezTo>
                    <a:pt x="167640" y="31750"/>
                    <a:pt x="165100" y="50800"/>
                    <a:pt x="154940" y="59690"/>
                  </a:cubicBezTo>
                  <a:cubicBezTo>
                    <a:pt x="138430" y="73660"/>
                    <a:pt x="81280" y="72390"/>
                    <a:pt x="55880" y="71120"/>
                  </a:cubicBezTo>
                  <a:cubicBezTo>
                    <a:pt x="40640" y="71120"/>
                    <a:pt x="29210" y="69850"/>
                    <a:pt x="20320" y="63500"/>
                  </a:cubicBezTo>
                  <a:cubicBezTo>
                    <a:pt x="11430" y="58420"/>
                    <a:pt x="3810" y="48260"/>
                    <a:pt x="1270" y="39370"/>
                  </a:cubicBezTo>
                  <a:cubicBezTo>
                    <a:pt x="0" y="30480"/>
                    <a:pt x="5080" y="16510"/>
                    <a:pt x="11430" y="11430"/>
                  </a:cubicBezTo>
                  <a:cubicBezTo>
                    <a:pt x="17780" y="5080"/>
                    <a:pt x="39370" y="2540"/>
                    <a:pt x="39370" y="25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8394382" y="4193858"/>
            <a:ext cx="241935" cy="230505"/>
            <a:chOff x="0" y="0"/>
            <a:chExt cx="322580" cy="30734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44450" y="46990"/>
              <a:ext cx="231140" cy="213360"/>
            </a:xfrm>
            <a:custGeom>
              <a:avLst/>
              <a:gdLst/>
              <a:ahLst/>
              <a:cxnLst/>
              <a:rect r="r" b="b" t="t" l="l"/>
              <a:pathLst>
                <a:path h="213360" w="231140">
                  <a:moveTo>
                    <a:pt x="11430" y="158750"/>
                  </a:moveTo>
                  <a:cubicBezTo>
                    <a:pt x="207010" y="0"/>
                    <a:pt x="220980" y="6350"/>
                    <a:pt x="226060" y="13970"/>
                  </a:cubicBezTo>
                  <a:cubicBezTo>
                    <a:pt x="231140" y="21590"/>
                    <a:pt x="227330" y="49530"/>
                    <a:pt x="218440" y="55880"/>
                  </a:cubicBezTo>
                  <a:cubicBezTo>
                    <a:pt x="210820" y="60960"/>
                    <a:pt x="182880" y="54610"/>
                    <a:pt x="177800" y="45720"/>
                  </a:cubicBezTo>
                  <a:cubicBezTo>
                    <a:pt x="172720" y="38100"/>
                    <a:pt x="180340" y="10160"/>
                    <a:pt x="189230" y="5080"/>
                  </a:cubicBezTo>
                  <a:cubicBezTo>
                    <a:pt x="196850" y="0"/>
                    <a:pt x="218440" y="3810"/>
                    <a:pt x="224790" y="11430"/>
                  </a:cubicBezTo>
                  <a:cubicBezTo>
                    <a:pt x="229870" y="19050"/>
                    <a:pt x="229870" y="36830"/>
                    <a:pt x="220980" y="53340"/>
                  </a:cubicBezTo>
                  <a:cubicBezTo>
                    <a:pt x="201930" y="92710"/>
                    <a:pt x="85090" y="199390"/>
                    <a:pt x="45720" y="209550"/>
                  </a:cubicBezTo>
                  <a:cubicBezTo>
                    <a:pt x="29210" y="213360"/>
                    <a:pt x="12700" y="208280"/>
                    <a:pt x="6350" y="199390"/>
                  </a:cubicBezTo>
                  <a:cubicBezTo>
                    <a:pt x="0" y="191770"/>
                    <a:pt x="11430" y="158750"/>
                    <a:pt x="11430" y="1587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3" id="33"/>
          <p:cNvGrpSpPr/>
          <p:nvPr/>
        </p:nvGrpSpPr>
        <p:grpSpPr>
          <a:xfrm rot="0">
            <a:off x="8328660" y="4206240"/>
            <a:ext cx="124777" cy="167640"/>
            <a:chOff x="0" y="0"/>
            <a:chExt cx="166370" cy="22352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49530" y="46990"/>
              <a:ext cx="71120" cy="128270"/>
            </a:xfrm>
            <a:custGeom>
              <a:avLst/>
              <a:gdLst/>
              <a:ahLst/>
              <a:cxnLst/>
              <a:rect r="r" b="b" t="t" l="l"/>
              <a:pathLst>
                <a:path h="128270" w="71120">
                  <a:moveTo>
                    <a:pt x="1270" y="95250"/>
                  </a:moveTo>
                  <a:cubicBezTo>
                    <a:pt x="3810" y="24130"/>
                    <a:pt x="7620" y="12700"/>
                    <a:pt x="15240" y="7620"/>
                  </a:cubicBezTo>
                  <a:cubicBezTo>
                    <a:pt x="22860" y="2540"/>
                    <a:pt x="36830" y="1270"/>
                    <a:pt x="45720" y="5080"/>
                  </a:cubicBezTo>
                  <a:cubicBezTo>
                    <a:pt x="54610" y="8890"/>
                    <a:pt x="66040" y="27940"/>
                    <a:pt x="66040" y="38100"/>
                  </a:cubicBezTo>
                  <a:cubicBezTo>
                    <a:pt x="64770" y="46990"/>
                    <a:pt x="55880" y="59690"/>
                    <a:pt x="48260" y="63500"/>
                  </a:cubicBezTo>
                  <a:cubicBezTo>
                    <a:pt x="40640" y="67310"/>
                    <a:pt x="26670" y="67310"/>
                    <a:pt x="17780" y="63500"/>
                  </a:cubicBezTo>
                  <a:cubicBezTo>
                    <a:pt x="10160" y="59690"/>
                    <a:pt x="2540" y="46990"/>
                    <a:pt x="1270" y="38100"/>
                  </a:cubicBezTo>
                  <a:cubicBezTo>
                    <a:pt x="0" y="29210"/>
                    <a:pt x="6350" y="15240"/>
                    <a:pt x="12700" y="10160"/>
                  </a:cubicBezTo>
                  <a:cubicBezTo>
                    <a:pt x="19050" y="3810"/>
                    <a:pt x="33020" y="0"/>
                    <a:pt x="41910" y="3810"/>
                  </a:cubicBezTo>
                  <a:cubicBezTo>
                    <a:pt x="52070" y="7620"/>
                    <a:pt x="62230" y="20320"/>
                    <a:pt x="66040" y="34290"/>
                  </a:cubicBezTo>
                  <a:cubicBezTo>
                    <a:pt x="71120" y="54610"/>
                    <a:pt x="68580" y="102870"/>
                    <a:pt x="57150" y="116840"/>
                  </a:cubicBezTo>
                  <a:cubicBezTo>
                    <a:pt x="49530" y="125730"/>
                    <a:pt x="31750" y="128270"/>
                    <a:pt x="21590" y="125730"/>
                  </a:cubicBezTo>
                  <a:cubicBezTo>
                    <a:pt x="12700" y="121920"/>
                    <a:pt x="1270" y="95250"/>
                    <a:pt x="1270" y="952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5" id="35"/>
          <p:cNvGrpSpPr/>
          <p:nvPr/>
        </p:nvGrpSpPr>
        <p:grpSpPr>
          <a:xfrm rot="0">
            <a:off x="8407718" y="4387215"/>
            <a:ext cx="181928" cy="139065"/>
            <a:chOff x="0" y="0"/>
            <a:chExt cx="242570" cy="18542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45720" y="50800"/>
              <a:ext cx="147320" cy="90170"/>
            </a:xfrm>
            <a:custGeom>
              <a:avLst/>
              <a:gdLst/>
              <a:ahLst/>
              <a:cxnLst/>
              <a:rect r="r" b="b" t="t" l="l"/>
              <a:pathLst>
                <a:path h="90170" w="147320">
                  <a:moveTo>
                    <a:pt x="36830" y="0"/>
                  </a:moveTo>
                  <a:cubicBezTo>
                    <a:pt x="147320" y="44450"/>
                    <a:pt x="143510" y="64770"/>
                    <a:pt x="137160" y="72390"/>
                  </a:cubicBezTo>
                  <a:cubicBezTo>
                    <a:pt x="132080" y="80010"/>
                    <a:pt x="118110" y="85090"/>
                    <a:pt x="109220" y="82550"/>
                  </a:cubicBezTo>
                  <a:cubicBezTo>
                    <a:pt x="99060" y="80010"/>
                    <a:pt x="80010" y="55880"/>
                    <a:pt x="82550" y="45720"/>
                  </a:cubicBezTo>
                  <a:cubicBezTo>
                    <a:pt x="83820" y="35560"/>
                    <a:pt x="109220" y="19050"/>
                    <a:pt x="120650" y="20320"/>
                  </a:cubicBezTo>
                  <a:cubicBezTo>
                    <a:pt x="130810" y="22860"/>
                    <a:pt x="144780" y="40640"/>
                    <a:pt x="144780" y="50800"/>
                  </a:cubicBezTo>
                  <a:cubicBezTo>
                    <a:pt x="144780" y="60960"/>
                    <a:pt x="135890" y="77470"/>
                    <a:pt x="123190" y="81280"/>
                  </a:cubicBezTo>
                  <a:cubicBezTo>
                    <a:pt x="100330" y="90170"/>
                    <a:pt x="22860" y="69850"/>
                    <a:pt x="8890" y="52070"/>
                  </a:cubicBezTo>
                  <a:cubicBezTo>
                    <a:pt x="0" y="41910"/>
                    <a:pt x="0" y="24130"/>
                    <a:pt x="5080" y="16510"/>
                  </a:cubicBezTo>
                  <a:cubicBezTo>
                    <a:pt x="10160" y="7620"/>
                    <a:pt x="36830" y="0"/>
                    <a:pt x="36830" y="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7" id="37"/>
          <p:cNvGrpSpPr/>
          <p:nvPr/>
        </p:nvGrpSpPr>
        <p:grpSpPr>
          <a:xfrm rot="0">
            <a:off x="3030855" y="4156710"/>
            <a:ext cx="210503" cy="222885"/>
            <a:chOff x="0" y="0"/>
            <a:chExt cx="280670" cy="29718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49530" y="45720"/>
              <a:ext cx="182880" cy="204470"/>
            </a:xfrm>
            <a:custGeom>
              <a:avLst/>
              <a:gdLst/>
              <a:ahLst/>
              <a:cxnLst/>
              <a:rect r="r" b="b" t="t" l="l"/>
              <a:pathLst>
                <a:path h="204470" w="182880">
                  <a:moveTo>
                    <a:pt x="128270" y="194310"/>
                  </a:moveTo>
                  <a:cubicBezTo>
                    <a:pt x="0" y="24130"/>
                    <a:pt x="7620" y="8890"/>
                    <a:pt x="16510" y="5080"/>
                  </a:cubicBezTo>
                  <a:cubicBezTo>
                    <a:pt x="25400" y="0"/>
                    <a:pt x="46990" y="2540"/>
                    <a:pt x="52070" y="10160"/>
                  </a:cubicBezTo>
                  <a:cubicBezTo>
                    <a:pt x="58420" y="17780"/>
                    <a:pt x="58420" y="46990"/>
                    <a:pt x="50800" y="53340"/>
                  </a:cubicBezTo>
                  <a:cubicBezTo>
                    <a:pt x="43180" y="59690"/>
                    <a:pt x="13970" y="57150"/>
                    <a:pt x="7620" y="49530"/>
                  </a:cubicBezTo>
                  <a:cubicBezTo>
                    <a:pt x="1270" y="43180"/>
                    <a:pt x="0" y="20320"/>
                    <a:pt x="6350" y="12700"/>
                  </a:cubicBezTo>
                  <a:cubicBezTo>
                    <a:pt x="13970" y="5080"/>
                    <a:pt x="34290" y="1270"/>
                    <a:pt x="49530" y="7620"/>
                  </a:cubicBezTo>
                  <a:cubicBezTo>
                    <a:pt x="85090" y="21590"/>
                    <a:pt x="171450" y="123190"/>
                    <a:pt x="179070" y="158750"/>
                  </a:cubicBezTo>
                  <a:cubicBezTo>
                    <a:pt x="182880" y="175260"/>
                    <a:pt x="177800" y="193040"/>
                    <a:pt x="170180" y="199390"/>
                  </a:cubicBezTo>
                  <a:cubicBezTo>
                    <a:pt x="161290" y="204470"/>
                    <a:pt x="128270" y="194310"/>
                    <a:pt x="128270" y="19431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9" id="39"/>
          <p:cNvGrpSpPr/>
          <p:nvPr/>
        </p:nvGrpSpPr>
        <p:grpSpPr>
          <a:xfrm rot="0">
            <a:off x="3012758" y="4280535"/>
            <a:ext cx="172402" cy="139065"/>
            <a:chOff x="0" y="0"/>
            <a:chExt cx="229870" cy="18542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49530" y="45720"/>
              <a:ext cx="129540" cy="91440"/>
            </a:xfrm>
            <a:custGeom>
              <a:avLst/>
              <a:gdLst/>
              <a:ahLst/>
              <a:cxnLst/>
              <a:rect r="r" b="b" t="t" l="l"/>
              <a:pathLst>
                <a:path h="91440" w="129540">
                  <a:moveTo>
                    <a:pt x="86360" y="87630"/>
                  </a:moveTo>
                  <a:cubicBezTo>
                    <a:pt x="6350" y="53340"/>
                    <a:pt x="0" y="35560"/>
                    <a:pt x="3810" y="26670"/>
                  </a:cubicBezTo>
                  <a:cubicBezTo>
                    <a:pt x="6350" y="16510"/>
                    <a:pt x="25400" y="5080"/>
                    <a:pt x="35560" y="5080"/>
                  </a:cubicBezTo>
                  <a:cubicBezTo>
                    <a:pt x="44450" y="5080"/>
                    <a:pt x="57150" y="12700"/>
                    <a:pt x="60960" y="20320"/>
                  </a:cubicBezTo>
                  <a:cubicBezTo>
                    <a:pt x="66040" y="27940"/>
                    <a:pt x="67310" y="43180"/>
                    <a:pt x="62230" y="50800"/>
                  </a:cubicBezTo>
                  <a:cubicBezTo>
                    <a:pt x="57150" y="59690"/>
                    <a:pt x="38100" y="69850"/>
                    <a:pt x="27940" y="68580"/>
                  </a:cubicBezTo>
                  <a:cubicBezTo>
                    <a:pt x="17780" y="67310"/>
                    <a:pt x="2540" y="50800"/>
                    <a:pt x="1270" y="39370"/>
                  </a:cubicBezTo>
                  <a:cubicBezTo>
                    <a:pt x="0" y="29210"/>
                    <a:pt x="10160" y="11430"/>
                    <a:pt x="21590" y="6350"/>
                  </a:cubicBezTo>
                  <a:cubicBezTo>
                    <a:pt x="39370" y="0"/>
                    <a:pt x="91440" y="15240"/>
                    <a:pt x="109220" y="27940"/>
                  </a:cubicBezTo>
                  <a:cubicBezTo>
                    <a:pt x="120650" y="38100"/>
                    <a:pt x="129540" y="55880"/>
                    <a:pt x="128270" y="66040"/>
                  </a:cubicBezTo>
                  <a:cubicBezTo>
                    <a:pt x="128270" y="74930"/>
                    <a:pt x="116840" y="85090"/>
                    <a:pt x="109220" y="87630"/>
                  </a:cubicBezTo>
                  <a:cubicBezTo>
                    <a:pt x="102870" y="91440"/>
                    <a:pt x="86360" y="87630"/>
                    <a:pt x="86360" y="876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1" id="41"/>
          <p:cNvGrpSpPr/>
          <p:nvPr/>
        </p:nvGrpSpPr>
        <p:grpSpPr>
          <a:xfrm rot="0">
            <a:off x="3173730" y="4152900"/>
            <a:ext cx="123825" cy="192405"/>
            <a:chOff x="0" y="0"/>
            <a:chExt cx="165100" cy="25654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49530" y="49530"/>
              <a:ext cx="72390" cy="158750"/>
            </a:xfrm>
            <a:custGeom>
              <a:avLst/>
              <a:gdLst/>
              <a:ahLst/>
              <a:cxnLst/>
              <a:rect r="r" b="b" t="t" l="l"/>
              <a:pathLst>
                <a:path h="158750" w="72390">
                  <a:moveTo>
                    <a:pt x="1270" y="124460"/>
                  </a:moveTo>
                  <a:cubicBezTo>
                    <a:pt x="16510" y="3810"/>
                    <a:pt x="34290" y="0"/>
                    <a:pt x="44450" y="3810"/>
                  </a:cubicBezTo>
                  <a:cubicBezTo>
                    <a:pt x="53340" y="7620"/>
                    <a:pt x="64770" y="25400"/>
                    <a:pt x="63500" y="35560"/>
                  </a:cubicBezTo>
                  <a:cubicBezTo>
                    <a:pt x="62230" y="45720"/>
                    <a:pt x="46990" y="60960"/>
                    <a:pt x="38100" y="63500"/>
                  </a:cubicBezTo>
                  <a:cubicBezTo>
                    <a:pt x="29210" y="64770"/>
                    <a:pt x="16510" y="59690"/>
                    <a:pt x="10160" y="53340"/>
                  </a:cubicBezTo>
                  <a:cubicBezTo>
                    <a:pt x="3810" y="46990"/>
                    <a:pt x="0" y="34290"/>
                    <a:pt x="2540" y="25400"/>
                  </a:cubicBezTo>
                  <a:cubicBezTo>
                    <a:pt x="5080" y="16510"/>
                    <a:pt x="21590" y="1270"/>
                    <a:pt x="30480" y="1270"/>
                  </a:cubicBezTo>
                  <a:cubicBezTo>
                    <a:pt x="40640" y="1270"/>
                    <a:pt x="55880" y="10160"/>
                    <a:pt x="62230" y="22860"/>
                  </a:cubicBezTo>
                  <a:cubicBezTo>
                    <a:pt x="72390" y="41910"/>
                    <a:pt x="72390" y="101600"/>
                    <a:pt x="64770" y="124460"/>
                  </a:cubicBezTo>
                  <a:cubicBezTo>
                    <a:pt x="58420" y="139700"/>
                    <a:pt x="45720" y="153670"/>
                    <a:pt x="36830" y="156210"/>
                  </a:cubicBezTo>
                  <a:cubicBezTo>
                    <a:pt x="29210" y="158750"/>
                    <a:pt x="20320" y="154940"/>
                    <a:pt x="15240" y="151130"/>
                  </a:cubicBezTo>
                  <a:cubicBezTo>
                    <a:pt x="7620" y="146050"/>
                    <a:pt x="1270" y="124460"/>
                    <a:pt x="1270" y="1244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3" id="43"/>
          <p:cNvGrpSpPr/>
          <p:nvPr/>
        </p:nvGrpSpPr>
        <p:grpSpPr>
          <a:xfrm rot="0">
            <a:off x="3755708" y="1651635"/>
            <a:ext cx="216217" cy="225742"/>
            <a:chOff x="0" y="0"/>
            <a:chExt cx="288290" cy="30099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46990" y="46990"/>
              <a:ext cx="194310" cy="208280"/>
            </a:xfrm>
            <a:custGeom>
              <a:avLst/>
              <a:gdLst/>
              <a:ahLst/>
              <a:cxnLst/>
              <a:rect r="r" b="b" t="t" l="l"/>
              <a:pathLst>
                <a:path h="208280" w="194310">
                  <a:moveTo>
                    <a:pt x="142240" y="199390"/>
                  </a:moveTo>
                  <a:cubicBezTo>
                    <a:pt x="1270" y="24130"/>
                    <a:pt x="11430" y="7620"/>
                    <a:pt x="19050" y="3810"/>
                  </a:cubicBezTo>
                  <a:cubicBezTo>
                    <a:pt x="26670" y="0"/>
                    <a:pt x="45720" y="6350"/>
                    <a:pt x="50800" y="13970"/>
                  </a:cubicBezTo>
                  <a:cubicBezTo>
                    <a:pt x="55880" y="21590"/>
                    <a:pt x="50800" y="46990"/>
                    <a:pt x="43180" y="52070"/>
                  </a:cubicBezTo>
                  <a:cubicBezTo>
                    <a:pt x="35560" y="57150"/>
                    <a:pt x="10160" y="49530"/>
                    <a:pt x="5080" y="41910"/>
                  </a:cubicBezTo>
                  <a:cubicBezTo>
                    <a:pt x="0" y="35560"/>
                    <a:pt x="2540" y="15240"/>
                    <a:pt x="10160" y="10160"/>
                  </a:cubicBezTo>
                  <a:cubicBezTo>
                    <a:pt x="16510" y="3810"/>
                    <a:pt x="33020" y="3810"/>
                    <a:pt x="48260" y="11430"/>
                  </a:cubicBezTo>
                  <a:cubicBezTo>
                    <a:pt x="83820" y="27940"/>
                    <a:pt x="180340" y="128270"/>
                    <a:pt x="189230" y="163830"/>
                  </a:cubicBezTo>
                  <a:cubicBezTo>
                    <a:pt x="194310" y="180340"/>
                    <a:pt x="189230" y="196850"/>
                    <a:pt x="181610" y="201930"/>
                  </a:cubicBezTo>
                  <a:cubicBezTo>
                    <a:pt x="173990" y="208280"/>
                    <a:pt x="142240" y="199390"/>
                    <a:pt x="142240" y="1993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5" id="45"/>
          <p:cNvGrpSpPr/>
          <p:nvPr/>
        </p:nvGrpSpPr>
        <p:grpSpPr>
          <a:xfrm rot="0">
            <a:off x="3734753" y="1790700"/>
            <a:ext cx="178117" cy="140017"/>
            <a:chOff x="0" y="0"/>
            <a:chExt cx="237490" cy="18669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48260" y="50800"/>
              <a:ext cx="146050" cy="85090"/>
            </a:xfrm>
            <a:custGeom>
              <a:avLst/>
              <a:gdLst/>
              <a:ahLst/>
              <a:cxnLst/>
              <a:rect r="r" b="b" t="t" l="l"/>
              <a:pathLst>
                <a:path h="85090" w="146050">
                  <a:moveTo>
                    <a:pt x="104140" y="85090"/>
                  </a:moveTo>
                  <a:cubicBezTo>
                    <a:pt x="1270" y="43180"/>
                    <a:pt x="0" y="30480"/>
                    <a:pt x="2540" y="22860"/>
                  </a:cubicBezTo>
                  <a:cubicBezTo>
                    <a:pt x="7620" y="12700"/>
                    <a:pt x="25400" y="0"/>
                    <a:pt x="35560" y="0"/>
                  </a:cubicBezTo>
                  <a:cubicBezTo>
                    <a:pt x="44450" y="0"/>
                    <a:pt x="55880" y="7620"/>
                    <a:pt x="60960" y="15240"/>
                  </a:cubicBezTo>
                  <a:cubicBezTo>
                    <a:pt x="66040" y="22860"/>
                    <a:pt x="67310" y="36830"/>
                    <a:pt x="63500" y="45720"/>
                  </a:cubicBezTo>
                  <a:cubicBezTo>
                    <a:pt x="59690" y="53340"/>
                    <a:pt x="48260" y="63500"/>
                    <a:pt x="39370" y="63500"/>
                  </a:cubicBezTo>
                  <a:cubicBezTo>
                    <a:pt x="29210" y="64770"/>
                    <a:pt x="10160" y="54610"/>
                    <a:pt x="5080" y="45720"/>
                  </a:cubicBezTo>
                  <a:cubicBezTo>
                    <a:pt x="0" y="38100"/>
                    <a:pt x="1270" y="22860"/>
                    <a:pt x="6350" y="16510"/>
                  </a:cubicBezTo>
                  <a:cubicBezTo>
                    <a:pt x="11430" y="7620"/>
                    <a:pt x="26670" y="1270"/>
                    <a:pt x="41910" y="1270"/>
                  </a:cubicBezTo>
                  <a:cubicBezTo>
                    <a:pt x="66040" y="0"/>
                    <a:pt x="127000" y="17780"/>
                    <a:pt x="138430" y="35560"/>
                  </a:cubicBezTo>
                  <a:cubicBezTo>
                    <a:pt x="146050" y="45720"/>
                    <a:pt x="144780" y="63500"/>
                    <a:pt x="138430" y="72390"/>
                  </a:cubicBezTo>
                  <a:cubicBezTo>
                    <a:pt x="133350" y="80010"/>
                    <a:pt x="104140" y="85090"/>
                    <a:pt x="104140" y="850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7" id="47"/>
          <p:cNvGrpSpPr/>
          <p:nvPr/>
        </p:nvGrpSpPr>
        <p:grpSpPr>
          <a:xfrm rot="0">
            <a:off x="3926205" y="1679258"/>
            <a:ext cx="129540" cy="180975"/>
            <a:chOff x="0" y="0"/>
            <a:chExt cx="172720" cy="2413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50800" y="48260"/>
              <a:ext cx="76200" cy="146050"/>
            </a:xfrm>
            <a:custGeom>
              <a:avLst/>
              <a:gdLst/>
              <a:ahLst/>
              <a:cxnLst/>
              <a:rect r="r" b="b" t="t" l="l"/>
              <a:pathLst>
                <a:path h="146050" w="76200">
                  <a:moveTo>
                    <a:pt x="0" y="111760"/>
                  </a:moveTo>
                  <a:cubicBezTo>
                    <a:pt x="22860" y="3810"/>
                    <a:pt x="35560" y="1270"/>
                    <a:pt x="44450" y="2540"/>
                  </a:cubicBezTo>
                  <a:cubicBezTo>
                    <a:pt x="53340" y="3810"/>
                    <a:pt x="64770" y="12700"/>
                    <a:pt x="68580" y="20320"/>
                  </a:cubicBezTo>
                  <a:cubicBezTo>
                    <a:pt x="72390" y="27940"/>
                    <a:pt x="72390" y="41910"/>
                    <a:pt x="67310" y="49530"/>
                  </a:cubicBezTo>
                  <a:cubicBezTo>
                    <a:pt x="60960" y="58420"/>
                    <a:pt x="41910" y="66040"/>
                    <a:pt x="31750" y="64770"/>
                  </a:cubicBezTo>
                  <a:cubicBezTo>
                    <a:pt x="22860" y="62230"/>
                    <a:pt x="11430" y="53340"/>
                    <a:pt x="10160" y="44450"/>
                  </a:cubicBezTo>
                  <a:cubicBezTo>
                    <a:pt x="7620" y="34290"/>
                    <a:pt x="13970" y="13970"/>
                    <a:pt x="21590" y="7620"/>
                  </a:cubicBezTo>
                  <a:cubicBezTo>
                    <a:pt x="27940" y="2540"/>
                    <a:pt x="43180" y="0"/>
                    <a:pt x="50800" y="3810"/>
                  </a:cubicBezTo>
                  <a:cubicBezTo>
                    <a:pt x="59690" y="8890"/>
                    <a:pt x="68580" y="22860"/>
                    <a:pt x="71120" y="36830"/>
                  </a:cubicBezTo>
                  <a:cubicBezTo>
                    <a:pt x="76200" y="59690"/>
                    <a:pt x="69850" y="118110"/>
                    <a:pt x="55880" y="133350"/>
                  </a:cubicBezTo>
                  <a:cubicBezTo>
                    <a:pt x="48260" y="142240"/>
                    <a:pt x="30480" y="146050"/>
                    <a:pt x="21590" y="142240"/>
                  </a:cubicBezTo>
                  <a:cubicBezTo>
                    <a:pt x="11430" y="138430"/>
                    <a:pt x="0" y="111760"/>
                    <a:pt x="0" y="1117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49" id="49"/>
          <p:cNvSpPr/>
          <p:nvPr/>
        </p:nvSpPr>
        <p:spPr>
          <a:xfrm flipH="false" flipV="false" rot="0">
            <a:off x="570221" y="3016840"/>
            <a:ext cx="5080962" cy="3574460"/>
          </a:xfrm>
          <a:custGeom>
            <a:avLst/>
            <a:gdLst/>
            <a:ahLst/>
            <a:cxnLst/>
            <a:rect r="r" b="b" t="t" l="l"/>
            <a:pathLst>
              <a:path h="3574460" w="5080962">
                <a:moveTo>
                  <a:pt x="0" y="0"/>
                </a:moveTo>
                <a:lnTo>
                  <a:pt x="5080961" y="0"/>
                </a:lnTo>
                <a:lnTo>
                  <a:pt x="5080961" y="3574460"/>
                </a:lnTo>
                <a:lnTo>
                  <a:pt x="0" y="3574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23524" r="0" b="-66004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6841382" y="2743200"/>
            <a:ext cx="2955020" cy="3940027"/>
          </a:xfrm>
          <a:custGeom>
            <a:avLst/>
            <a:gdLst/>
            <a:ahLst/>
            <a:cxnLst/>
            <a:rect r="r" b="b" t="t" l="l"/>
            <a:pathLst>
              <a:path h="3940027" w="2955020">
                <a:moveTo>
                  <a:pt x="0" y="0"/>
                </a:moveTo>
                <a:lnTo>
                  <a:pt x="2955020" y="0"/>
                </a:lnTo>
                <a:lnTo>
                  <a:pt x="2955020" y="3940027"/>
                </a:lnTo>
                <a:lnTo>
                  <a:pt x="0" y="39400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0860665" y="2468149"/>
            <a:ext cx="3584045" cy="4778727"/>
          </a:xfrm>
          <a:custGeom>
            <a:avLst/>
            <a:gdLst/>
            <a:ahLst/>
            <a:cxnLst/>
            <a:rect r="r" b="b" t="t" l="l"/>
            <a:pathLst>
              <a:path h="4778727" w="3584045">
                <a:moveTo>
                  <a:pt x="0" y="0"/>
                </a:moveTo>
                <a:lnTo>
                  <a:pt x="3584045" y="0"/>
                </a:lnTo>
                <a:lnTo>
                  <a:pt x="3584045" y="4778726"/>
                </a:lnTo>
                <a:lnTo>
                  <a:pt x="0" y="47787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52" id="52"/>
          <p:cNvGrpSpPr/>
          <p:nvPr/>
        </p:nvGrpSpPr>
        <p:grpSpPr>
          <a:xfrm rot="0">
            <a:off x="6920415" y="7211724"/>
            <a:ext cx="3277499" cy="1995126"/>
            <a:chOff x="0" y="0"/>
            <a:chExt cx="6977914" cy="4247695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40484" y="259401"/>
              <a:ext cx="6892448" cy="3782934"/>
            </a:xfrm>
            <a:custGeom>
              <a:avLst/>
              <a:gdLst/>
              <a:ahLst/>
              <a:cxnLst/>
              <a:rect r="r" b="b" t="t" l="l"/>
              <a:pathLst>
                <a:path h="3782934" w="6892448">
                  <a:moveTo>
                    <a:pt x="142820" y="518803"/>
                  </a:moveTo>
                  <a:cubicBezTo>
                    <a:pt x="4689428" y="551228"/>
                    <a:pt x="6471861" y="0"/>
                    <a:pt x="6715891" y="172934"/>
                  </a:cubicBezTo>
                  <a:cubicBezTo>
                    <a:pt x="6748504" y="205359"/>
                    <a:pt x="6754127" y="205359"/>
                    <a:pt x="6772120" y="270210"/>
                  </a:cubicBezTo>
                  <a:cubicBezTo>
                    <a:pt x="6788988" y="324252"/>
                    <a:pt x="6806982" y="410719"/>
                    <a:pt x="6821600" y="518803"/>
                  </a:cubicBezTo>
                  <a:cubicBezTo>
                    <a:pt x="6837344" y="626886"/>
                    <a:pt x="6850839" y="767395"/>
                    <a:pt x="6860961" y="918713"/>
                  </a:cubicBezTo>
                  <a:cubicBezTo>
                    <a:pt x="6871081" y="1070030"/>
                    <a:pt x="6880078" y="1242964"/>
                    <a:pt x="6884575" y="1415898"/>
                  </a:cubicBezTo>
                  <a:cubicBezTo>
                    <a:pt x="6890198" y="1588833"/>
                    <a:pt x="6892448" y="1783383"/>
                    <a:pt x="6891324" y="1956318"/>
                  </a:cubicBezTo>
                  <a:cubicBezTo>
                    <a:pt x="6890198" y="2140060"/>
                    <a:pt x="6885701" y="2323803"/>
                    <a:pt x="6878953" y="2496737"/>
                  </a:cubicBezTo>
                  <a:cubicBezTo>
                    <a:pt x="6872206" y="2658863"/>
                    <a:pt x="6862085" y="2820988"/>
                    <a:pt x="6849715" y="2961497"/>
                  </a:cubicBezTo>
                  <a:cubicBezTo>
                    <a:pt x="6837344" y="3102006"/>
                    <a:pt x="6822725" y="3220899"/>
                    <a:pt x="6805856" y="3318174"/>
                  </a:cubicBezTo>
                  <a:cubicBezTo>
                    <a:pt x="6790113" y="3404641"/>
                    <a:pt x="6772120" y="3480299"/>
                    <a:pt x="6753002" y="3512725"/>
                  </a:cubicBezTo>
                  <a:cubicBezTo>
                    <a:pt x="6735009" y="3555958"/>
                    <a:pt x="6714767" y="3566767"/>
                    <a:pt x="6696774" y="3545150"/>
                  </a:cubicBezTo>
                  <a:cubicBezTo>
                    <a:pt x="6677656" y="3523533"/>
                    <a:pt x="6658539" y="3480299"/>
                    <a:pt x="6641670" y="3404641"/>
                  </a:cubicBezTo>
                  <a:cubicBezTo>
                    <a:pt x="6624802" y="3328982"/>
                    <a:pt x="6607933" y="3220899"/>
                    <a:pt x="6594439" y="3091198"/>
                  </a:cubicBezTo>
                  <a:cubicBezTo>
                    <a:pt x="6580944" y="2972306"/>
                    <a:pt x="6568574" y="2820988"/>
                    <a:pt x="6560701" y="2658863"/>
                  </a:cubicBezTo>
                  <a:cubicBezTo>
                    <a:pt x="6551705" y="2496737"/>
                    <a:pt x="6544957" y="2312994"/>
                    <a:pt x="6542709" y="2140060"/>
                  </a:cubicBezTo>
                  <a:cubicBezTo>
                    <a:pt x="6539335" y="1967126"/>
                    <a:pt x="6539335" y="1772575"/>
                    <a:pt x="6542709" y="1588833"/>
                  </a:cubicBezTo>
                  <a:cubicBezTo>
                    <a:pt x="6544957" y="1415898"/>
                    <a:pt x="6551705" y="1232156"/>
                    <a:pt x="6560701" y="1080839"/>
                  </a:cubicBezTo>
                  <a:cubicBezTo>
                    <a:pt x="6568574" y="918713"/>
                    <a:pt x="6580944" y="767395"/>
                    <a:pt x="6594439" y="637695"/>
                  </a:cubicBezTo>
                  <a:cubicBezTo>
                    <a:pt x="6607933" y="518803"/>
                    <a:pt x="6624802" y="410719"/>
                    <a:pt x="6641670" y="335060"/>
                  </a:cubicBezTo>
                  <a:cubicBezTo>
                    <a:pt x="6658539" y="259401"/>
                    <a:pt x="6677656" y="205359"/>
                    <a:pt x="6696774" y="183743"/>
                  </a:cubicBezTo>
                  <a:cubicBezTo>
                    <a:pt x="6714767" y="172934"/>
                    <a:pt x="6735009" y="183743"/>
                    <a:pt x="6753002" y="216168"/>
                  </a:cubicBezTo>
                  <a:cubicBezTo>
                    <a:pt x="6772120" y="259401"/>
                    <a:pt x="6790113" y="324252"/>
                    <a:pt x="6805856" y="421527"/>
                  </a:cubicBezTo>
                  <a:cubicBezTo>
                    <a:pt x="6822725" y="507994"/>
                    <a:pt x="6837344" y="637695"/>
                    <a:pt x="6849715" y="778204"/>
                  </a:cubicBezTo>
                  <a:cubicBezTo>
                    <a:pt x="6862085" y="907904"/>
                    <a:pt x="6872206" y="1070030"/>
                    <a:pt x="6878953" y="1242964"/>
                  </a:cubicBezTo>
                  <a:cubicBezTo>
                    <a:pt x="6885701" y="1405090"/>
                    <a:pt x="6890198" y="1599641"/>
                    <a:pt x="6891324" y="1772575"/>
                  </a:cubicBezTo>
                  <a:cubicBezTo>
                    <a:pt x="6892448" y="1956318"/>
                    <a:pt x="6890198" y="2150869"/>
                    <a:pt x="6884575" y="2323803"/>
                  </a:cubicBezTo>
                  <a:cubicBezTo>
                    <a:pt x="6880078" y="2496737"/>
                    <a:pt x="6871081" y="2669671"/>
                    <a:pt x="6860961" y="2810180"/>
                  </a:cubicBezTo>
                  <a:cubicBezTo>
                    <a:pt x="6850839" y="2961497"/>
                    <a:pt x="6836220" y="3102006"/>
                    <a:pt x="6821600" y="3210090"/>
                  </a:cubicBezTo>
                  <a:cubicBezTo>
                    <a:pt x="6806982" y="3318174"/>
                    <a:pt x="6788988" y="3415449"/>
                    <a:pt x="6772120" y="3469491"/>
                  </a:cubicBezTo>
                  <a:cubicBezTo>
                    <a:pt x="6754127" y="3523533"/>
                    <a:pt x="6748504" y="3534341"/>
                    <a:pt x="6715891" y="3555958"/>
                  </a:cubicBezTo>
                  <a:cubicBezTo>
                    <a:pt x="6471861" y="3728893"/>
                    <a:pt x="4689429" y="3188473"/>
                    <a:pt x="3630090" y="3123623"/>
                  </a:cubicBezTo>
                  <a:cubicBezTo>
                    <a:pt x="2503278" y="3058773"/>
                    <a:pt x="467818" y="3782934"/>
                    <a:pt x="142820" y="3210090"/>
                  </a:cubicBezTo>
                  <a:cubicBezTo>
                    <a:pt x="88841" y="3123623"/>
                    <a:pt x="73097" y="3069581"/>
                    <a:pt x="50606" y="2875030"/>
                  </a:cubicBezTo>
                  <a:cubicBezTo>
                    <a:pt x="26990" y="2680479"/>
                    <a:pt x="7872" y="2323803"/>
                    <a:pt x="4499" y="2031976"/>
                  </a:cubicBezTo>
                  <a:cubicBezTo>
                    <a:pt x="0" y="1729342"/>
                    <a:pt x="13495" y="1340240"/>
                    <a:pt x="28114" y="1102455"/>
                  </a:cubicBezTo>
                  <a:cubicBezTo>
                    <a:pt x="40485" y="907904"/>
                    <a:pt x="58478" y="767395"/>
                    <a:pt x="77595" y="670120"/>
                  </a:cubicBezTo>
                  <a:cubicBezTo>
                    <a:pt x="97837" y="572845"/>
                    <a:pt x="142820" y="518803"/>
                    <a:pt x="142820" y="518803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4" id="54"/>
          <p:cNvGrpSpPr/>
          <p:nvPr/>
        </p:nvGrpSpPr>
        <p:grpSpPr>
          <a:xfrm rot="0">
            <a:off x="11033715" y="7272360"/>
            <a:ext cx="3277499" cy="1995126"/>
            <a:chOff x="0" y="0"/>
            <a:chExt cx="6977914" cy="4247695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40484" y="259401"/>
              <a:ext cx="6892448" cy="3782934"/>
            </a:xfrm>
            <a:custGeom>
              <a:avLst/>
              <a:gdLst/>
              <a:ahLst/>
              <a:cxnLst/>
              <a:rect r="r" b="b" t="t" l="l"/>
              <a:pathLst>
                <a:path h="3782934" w="6892448">
                  <a:moveTo>
                    <a:pt x="142820" y="518803"/>
                  </a:moveTo>
                  <a:cubicBezTo>
                    <a:pt x="4689428" y="551228"/>
                    <a:pt x="6471861" y="0"/>
                    <a:pt x="6715891" y="172934"/>
                  </a:cubicBezTo>
                  <a:cubicBezTo>
                    <a:pt x="6748504" y="205359"/>
                    <a:pt x="6754127" y="205359"/>
                    <a:pt x="6772120" y="270210"/>
                  </a:cubicBezTo>
                  <a:cubicBezTo>
                    <a:pt x="6788988" y="324252"/>
                    <a:pt x="6806982" y="410719"/>
                    <a:pt x="6821600" y="518803"/>
                  </a:cubicBezTo>
                  <a:cubicBezTo>
                    <a:pt x="6837344" y="626886"/>
                    <a:pt x="6850839" y="767395"/>
                    <a:pt x="6860961" y="918713"/>
                  </a:cubicBezTo>
                  <a:cubicBezTo>
                    <a:pt x="6871081" y="1070030"/>
                    <a:pt x="6880078" y="1242964"/>
                    <a:pt x="6884575" y="1415898"/>
                  </a:cubicBezTo>
                  <a:cubicBezTo>
                    <a:pt x="6890198" y="1588833"/>
                    <a:pt x="6892448" y="1783383"/>
                    <a:pt x="6891324" y="1956318"/>
                  </a:cubicBezTo>
                  <a:cubicBezTo>
                    <a:pt x="6890198" y="2140060"/>
                    <a:pt x="6885701" y="2323803"/>
                    <a:pt x="6878953" y="2496737"/>
                  </a:cubicBezTo>
                  <a:cubicBezTo>
                    <a:pt x="6872206" y="2658863"/>
                    <a:pt x="6862085" y="2820988"/>
                    <a:pt x="6849715" y="2961497"/>
                  </a:cubicBezTo>
                  <a:cubicBezTo>
                    <a:pt x="6837344" y="3102006"/>
                    <a:pt x="6822725" y="3220899"/>
                    <a:pt x="6805856" y="3318174"/>
                  </a:cubicBezTo>
                  <a:cubicBezTo>
                    <a:pt x="6790113" y="3404641"/>
                    <a:pt x="6772120" y="3480299"/>
                    <a:pt x="6753002" y="3512725"/>
                  </a:cubicBezTo>
                  <a:cubicBezTo>
                    <a:pt x="6735009" y="3555958"/>
                    <a:pt x="6714767" y="3566767"/>
                    <a:pt x="6696774" y="3545150"/>
                  </a:cubicBezTo>
                  <a:cubicBezTo>
                    <a:pt x="6677656" y="3523533"/>
                    <a:pt x="6658539" y="3480299"/>
                    <a:pt x="6641670" y="3404641"/>
                  </a:cubicBezTo>
                  <a:cubicBezTo>
                    <a:pt x="6624802" y="3328982"/>
                    <a:pt x="6607933" y="3220899"/>
                    <a:pt x="6594439" y="3091198"/>
                  </a:cubicBezTo>
                  <a:cubicBezTo>
                    <a:pt x="6580944" y="2972306"/>
                    <a:pt x="6568574" y="2820988"/>
                    <a:pt x="6560701" y="2658863"/>
                  </a:cubicBezTo>
                  <a:cubicBezTo>
                    <a:pt x="6551705" y="2496737"/>
                    <a:pt x="6544957" y="2312994"/>
                    <a:pt x="6542709" y="2140060"/>
                  </a:cubicBezTo>
                  <a:cubicBezTo>
                    <a:pt x="6539335" y="1967126"/>
                    <a:pt x="6539335" y="1772575"/>
                    <a:pt x="6542709" y="1588833"/>
                  </a:cubicBezTo>
                  <a:cubicBezTo>
                    <a:pt x="6544957" y="1415898"/>
                    <a:pt x="6551705" y="1232156"/>
                    <a:pt x="6560701" y="1080839"/>
                  </a:cubicBezTo>
                  <a:cubicBezTo>
                    <a:pt x="6568574" y="918713"/>
                    <a:pt x="6580944" y="767395"/>
                    <a:pt x="6594439" y="637695"/>
                  </a:cubicBezTo>
                  <a:cubicBezTo>
                    <a:pt x="6607933" y="518803"/>
                    <a:pt x="6624802" y="410719"/>
                    <a:pt x="6641670" y="335060"/>
                  </a:cubicBezTo>
                  <a:cubicBezTo>
                    <a:pt x="6658539" y="259401"/>
                    <a:pt x="6677656" y="205359"/>
                    <a:pt x="6696774" y="183743"/>
                  </a:cubicBezTo>
                  <a:cubicBezTo>
                    <a:pt x="6714767" y="172934"/>
                    <a:pt x="6735009" y="183743"/>
                    <a:pt x="6753002" y="216168"/>
                  </a:cubicBezTo>
                  <a:cubicBezTo>
                    <a:pt x="6772120" y="259401"/>
                    <a:pt x="6790113" y="324252"/>
                    <a:pt x="6805856" y="421527"/>
                  </a:cubicBezTo>
                  <a:cubicBezTo>
                    <a:pt x="6822725" y="507994"/>
                    <a:pt x="6837344" y="637695"/>
                    <a:pt x="6849715" y="778204"/>
                  </a:cubicBezTo>
                  <a:cubicBezTo>
                    <a:pt x="6862085" y="907904"/>
                    <a:pt x="6872206" y="1070030"/>
                    <a:pt x="6878953" y="1242964"/>
                  </a:cubicBezTo>
                  <a:cubicBezTo>
                    <a:pt x="6885701" y="1405090"/>
                    <a:pt x="6890198" y="1599641"/>
                    <a:pt x="6891324" y="1772575"/>
                  </a:cubicBezTo>
                  <a:cubicBezTo>
                    <a:pt x="6892448" y="1956318"/>
                    <a:pt x="6890198" y="2150869"/>
                    <a:pt x="6884575" y="2323803"/>
                  </a:cubicBezTo>
                  <a:cubicBezTo>
                    <a:pt x="6880078" y="2496737"/>
                    <a:pt x="6871081" y="2669671"/>
                    <a:pt x="6860961" y="2810180"/>
                  </a:cubicBezTo>
                  <a:cubicBezTo>
                    <a:pt x="6850839" y="2961497"/>
                    <a:pt x="6836220" y="3102006"/>
                    <a:pt x="6821600" y="3210090"/>
                  </a:cubicBezTo>
                  <a:cubicBezTo>
                    <a:pt x="6806982" y="3318174"/>
                    <a:pt x="6788988" y="3415449"/>
                    <a:pt x="6772120" y="3469491"/>
                  </a:cubicBezTo>
                  <a:cubicBezTo>
                    <a:pt x="6754127" y="3523533"/>
                    <a:pt x="6748504" y="3534341"/>
                    <a:pt x="6715891" y="3555958"/>
                  </a:cubicBezTo>
                  <a:cubicBezTo>
                    <a:pt x="6471861" y="3728893"/>
                    <a:pt x="4689429" y="3188473"/>
                    <a:pt x="3630090" y="3123623"/>
                  </a:cubicBezTo>
                  <a:cubicBezTo>
                    <a:pt x="2503278" y="3058773"/>
                    <a:pt x="467818" y="3782934"/>
                    <a:pt x="142820" y="3210090"/>
                  </a:cubicBezTo>
                  <a:cubicBezTo>
                    <a:pt x="88841" y="3123623"/>
                    <a:pt x="73097" y="3069581"/>
                    <a:pt x="50606" y="2875030"/>
                  </a:cubicBezTo>
                  <a:cubicBezTo>
                    <a:pt x="26990" y="2680479"/>
                    <a:pt x="7872" y="2323803"/>
                    <a:pt x="4499" y="2031976"/>
                  </a:cubicBezTo>
                  <a:cubicBezTo>
                    <a:pt x="0" y="1729342"/>
                    <a:pt x="13495" y="1340240"/>
                    <a:pt x="28114" y="1102455"/>
                  </a:cubicBezTo>
                  <a:cubicBezTo>
                    <a:pt x="40485" y="907904"/>
                    <a:pt x="58478" y="767395"/>
                    <a:pt x="77595" y="670120"/>
                  </a:cubicBezTo>
                  <a:cubicBezTo>
                    <a:pt x="97837" y="572845"/>
                    <a:pt x="142820" y="518803"/>
                    <a:pt x="142820" y="518803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56" id="56"/>
          <p:cNvSpPr/>
          <p:nvPr/>
        </p:nvSpPr>
        <p:spPr>
          <a:xfrm flipH="false" flipV="false" rot="0">
            <a:off x="17141574" y="1807160"/>
            <a:ext cx="931010" cy="931010"/>
          </a:xfrm>
          <a:custGeom>
            <a:avLst/>
            <a:gdLst/>
            <a:ahLst/>
            <a:cxnLst/>
            <a:rect r="r" b="b" t="t" l="l"/>
            <a:pathLst>
              <a:path h="931010" w="931010">
                <a:moveTo>
                  <a:pt x="0" y="0"/>
                </a:moveTo>
                <a:lnTo>
                  <a:pt x="931009" y="0"/>
                </a:lnTo>
                <a:lnTo>
                  <a:pt x="931009" y="931010"/>
                </a:lnTo>
                <a:lnTo>
                  <a:pt x="0" y="9310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57" id="57"/>
          <p:cNvSpPr txBox="true"/>
          <p:nvPr/>
        </p:nvSpPr>
        <p:spPr>
          <a:xfrm rot="0">
            <a:off x="386996" y="7760017"/>
            <a:ext cx="5910262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920"/>
              </a:lnSpc>
              <a:spcBef>
                <a:spcPct val="0"/>
              </a:spcBef>
            </a:pPr>
            <a:r>
              <a:rPr lang="ar-EG" sz="28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  <a:rtl val="true"/>
              </a:rPr>
              <a:t>فرح  أسطورة رنا سجى تولاي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6920415" y="7397602"/>
            <a:ext cx="3277499" cy="979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809"/>
              </a:lnSpc>
              <a:spcBef>
                <a:spcPct val="0"/>
              </a:spcBef>
            </a:pPr>
            <a:r>
              <a:rPr lang="ar-EG" sz="272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  <a:rtl val="true"/>
              </a:rPr>
              <a:t>سلطان البادي  محمد علي  سلطان الجابري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1013937" y="7737373"/>
            <a:ext cx="3277499" cy="979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809"/>
              </a:lnSpc>
            </a:pPr>
            <a:r>
              <a:rPr lang="ar-EG" sz="272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  <a:rtl val="true"/>
              </a:rPr>
              <a:t>تقى  فاطمة </a:t>
            </a:r>
          </a:p>
          <a:p>
            <a:pPr algn="ctr" rtl="true">
              <a:lnSpc>
                <a:spcPts val="3809"/>
              </a:lnSpc>
              <a:spcBef>
                <a:spcPct val="0"/>
              </a:spcBef>
            </a:pPr>
            <a:r>
              <a:rPr lang="ar-EG" sz="272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  <a:rtl val="true"/>
              </a:rPr>
              <a:t>مريم  طيبة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DAGxWu9RcdI</dc:identifier>
  <dcterms:modified xsi:type="dcterms:W3CDTF">2011-08-01T06:04:30Z</dcterms:modified>
  <cp:revision>1</cp:revision>
  <dc:title>Presented by : Studio Shodwe</dc:title>
</cp:coreProperties>
</file>